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9" r:id="rId2"/>
  </p:sldIdLst>
  <p:sldSz cx="42976800" cy="21031200"/>
  <p:notesSz cx="6858000" cy="9144000"/>
  <p:defaultTextStyle>
    <a:defPPr>
      <a:defRPr lang="en-US"/>
    </a:defPPr>
    <a:lvl1pPr algn="l" defTabSz="1471613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1471613" indent="-1096963" algn="l" defTabSz="1471613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2944813" indent="-2197100" algn="l" defTabSz="1471613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4418013" indent="-3297238" algn="l" defTabSz="1471613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5895975" indent="-4397375" algn="l" defTabSz="1471613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57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57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57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57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BE3DAB2-9680-47CE-A171-00DC8B4442BE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624">
          <p15:clr>
            <a:srgbClr val="A4A3A4"/>
          </p15:clr>
        </p15:guide>
        <p15:guide id="2" pos="13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3B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896D7-FC94-9043-7470-6B23A1C239CB}" v="1" dt="2020-05-05T18:56:01.343"/>
    <p1510:client id="{8F1DF55D-D307-064C-4E8E-28CA1EDCF7D8}" v="1154" dt="2020-05-08T21:40:14.182"/>
    <p1510:client id="{98C2A28B-AA33-B6EE-F420-10B23BD8DD8B}" v="134" dt="2020-05-05T19:19:24.547"/>
    <p1510:client id="{E2F5296A-7241-F74F-BE44-94D611ADAC8D}" v="96" dt="2020-05-06T01:09:56.0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>
        <p:scale>
          <a:sx n="140" d="100"/>
          <a:sy n="140" d="100"/>
        </p:scale>
        <p:origin x="344" y="-10088"/>
      </p:cViewPr>
      <p:guideLst>
        <p:guide orient="horz" pos="6624"/>
        <p:guide pos="13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h Nguyen" userId="2352ce6769f95d90" providerId="Windows Live" clId="Web-{1D417758-073D-475A-A596-6530AB472C60}"/>
    <pc:docChg chg="modSld">
      <pc:chgData name="Anh Nguyen" userId="2352ce6769f95d90" providerId="Windows Live" clId="Web-{1D417758-073D-475A-A596-6530AB472C60}" dt="2019-05-02T17:22:30.917" v="23" actId="20577"/>
      <pc:docMkLst>
        <pc:docMk/>
      </pc:docMkLst>
      <pc:sldChg chg="modSp">
        <pc:chgData name="Anh Nguyen" userId="2352ce6769f95d90" providerId="Windows Live" clId="Web-{1D417758-073D-475A-A596-6530AB472C60}" dt="2019-05-02T17:22:27.807" v="21" actId="20577"/>
        <pc:sldMkLst>
          <pc:docMk/>
          <pc:sldMk cId="1726956429" sldId="257"/>
        </pc:sldMkLst>
        <pc:spChg chg="mod">
          <ac:chgData name="Anh Nguyen" userId="2352ce6769f95d90" providerId="Windows Live" clId="Web-{1D417758-073D-475A-A596-6530AB472C60}" dt="2019-05-02T17:22:27.807" v="21" actId="20577"/>
          <ac:spMkLst>
            <pc:docMk/>
            <pc:sldMk cId="1726956429" sldId="257"/>
            <ac:spMk id="36" creationId="{00000000-0000-0000-0000-000000000000}"/>
          </ac:spMkLst>
        </pc:spChg>
      </pc:sldChg>
    </pc:docChg>
  </pc:docChgLst>
  <pc:docChgLst>
    <pc:chgData name="Anh Nguyen" userId="2352ce6769f95d90" providerId="Windows Live" clId="Web-{E9328E7F-8A5C-49B8-A2BD-67E16D465899}"/>
    <pc:docChg chg="addSld delSld modSld modSection">
      <pc:chgData name="Anh Nguyen" userId="2352ce6769f95d90" providerId="Windows Live" clId="Web-{E9328E7F-8A5C-49B8-A2BD-67E16D465899}" dt="2019-05-06T21:19:20.083" v="18" actId="1076"/>
      <pc:docMkLst>
        <pc:docMk/>
      </pc:docMkLst>
      <pc:sldChg chg="modSp">
        <pc:chgData name="Anh Nguyen" userId="2352ce6769f95d90" providerId="Windows Live" clId="Web-{E9328E7F-8A5C-49B8-A2BD-67E16D465899}" dt="2019-05-06T21:19:20.083" v="18" actId="1076"/>
        <pc:sldMkLst>
          <pc:docMk/>
          <pc:sldMk cId="1726956429" sldId="257"/>
        </pc:sldMkLst>
        <pc:spChg chg="mod">
          <ac:chgData name="Anh Nguyen" userId="2352ce6769f95d90" providerId="Windows Live" clId="Web-{E9328E7F-8A5C-49B8-A2BD-67E16D465899}" dt="2019-05-06T21:16:11.107" v="3" actId="20577"/>
          <ac:spMkLst>
            <pc:docMk/>
            <pc:sldMk cId="1726956429" sldId="257"/>
            <ac:spMk id="14337" creationId="{00000000-0000-0000-0000-000000000000}"/>
          </ac:spMkLst>
        </pc:spChg>
        <pc:picChg chg="mod">
          <ac:chgData name="Anh Nguyen" userId="2352ce6769f95d90" providerId="Windows Live" clId="Web-{E9328E7F-8A5C-49B8-A2BD-67E16D465899}" dt="2019-05-06T21:18:38.785" v="15" actId="1076"/>
          <ac:picMkLst>
            <pc:docMk/>
            <pc:sldMk cId="1726956429" sldId="257"/>
            <ac:picMk id="11" creationId="{00000000-0000-0000-0000-000000000000}"/>
          </ac:picMkLst>
        </pc:picChg>
        <pc:picChg chg="mod">
          <ac:chgData name="Anh Nguyen" userId="2352ce6769f95d90" providerId="Windows Live" clId="Web-{E9328E7F-8A5C-49B8-A2BD-67E16D465899}" dt="2019-05-06T21:19:20.083" v="18" actId="1076"/>
          <ac:picMkLst>
            <pc:docMk/>
            <pc:sldMk cId="1726956429" sldId="257"/>
            <ac:picMk id="12" creationId="{00000000-0000-0000-0000-000000000000}"/>
          </ac:picMkLst>
        </pc:picChg>
      </pc:sldChg>
      <pc:sldChg chg="add del replId">
        <pc:chgData name="Anh Nguyen" userId="2352ce6769f95d90" providerId="Windows Live" clId="Web-{E9328E7F-8A5C-49B8-A2BD-67E16D465899}" dt="2019-05-06T21:17:18.844" v="7"/>
        <pc:sldMkLst>
          <pc:docMk/>
          <pc:sldMk cId="4018502655" sldId="258"/>
        </pc:sldMkLst>
      </pc:sldChg>
      <pc:sldChg chg="add del replId">
        <pc:chgData name="Anh Nguyen" userId="2352ce6769f95d90" providerId="Windows Live" clId="Web-{E9328E7F-8A5C-49B8-A2BD-67E16D465899}" dt="2019-05-06T21:17:07.703" v="6"/>
        <pc:sldMkLst>
          <pc:docMk/>
          <pc:sldMk cId="3563549780" sldId="259"/>
        </pc:sldMkLst>
      </pc:sldChg>
    </pc:docChg>
  </pc:docChgLst>
  <pc:docChgLst>
    <pc:chgData name="Guest User" providerId="Windows Live" clId="Web-{59B105C3-39F9-43A7-8060-DA2DA5CCC99F}"/>
    <pc:docChg chg="modSld">
      <pc:chgData name="Guest User" userId="" providerId="Windows Live" clId="Web-{59B105C3-39F9-43A7-8060-DA2DA5CCC99F}" dt="2019-05-02T15:36:20.738" v="2" actId="1076"/>
      <pc:docMkLst>
        <pc:docMk/>
      </pc:docMkLst>
      <pc:sldChg chg="modSp">
        <pc:chgData name="Guest User" userId="" providerId="Windows Live" clId="Web-{59B105C3-39F9-43A7-8060-DA2DA5CCC99F}" dt="2019-05-02T15:36:20.738" v="2" actId="1076"/>
        <pc:sldMkLst>
          <pc:docMk/>
          <pc:sldMk cId="1726956429" sldId="257"/>
        </pc:sldMkLst>
        <pc:spChg chg="mod">
          <ac:chgData name="Guest User" userId="" providerId="Windows Live" clId="Web-{59B105C3-39F9-43A7-8060-DA2DA5CCC99F}" dt="2019-05-02T15:35:35.595" v="0" actId="1076"/>
          <ac:spMkLst>
            <pc:docMk/>
            <pc:sldMk cId="1726956429" sldId="257"/>
            <ac:spMk id="26" creationId="{00000000-0000-0000-0000-000000000000}"/>
          </ac:spMkLst>
        </pc:spChg>
        <pc:picChg chg="mod">
          <ac:chgData name="Guest User" userId="" providerId="Windows Live" clId="Web-{59B105C3-39F9-43A7-8060-DA2DA5CCC99F}" dt="2019-05-02T15:36:20.738" v="2" actId="1076"/>
          <ac:picMkLst>
            <pc:docMk/>
            <pc:sldMk cId="1726956429" sldId="257"/>
            <ac:picMk id="14366" creationId="{00000000-0000-0000-0000-000000000000}"/>
          </ac:picMkLst>
        </pc:picChg>
        <pc:cxnChg chg="mod">
          <ac:chgData name="Guest User" userId="" providerId="Windows Live" clId="Web-{59B105C3-39F9-43A7-8060-DA2DA5CCC99F}" dt="2019-05-02T15:35:46.986" v="1" actId="1076"/>
          <ac:cxnSpMkLst>
            <pc:docMk/>
            <pc:sldMk cId="1726956429" sldId="257"/>
            <ac:cxnSpMk id="86" creationId="{00000000-0000-0000-0000-000000000000}"/>
          </ac:cxnSpMkLst>
        </pc:cxnChg>
      </pc:sldChg>
    </pc:docChg>
  </pc:docChgLst>
  <pc:docChgLst>
    <pc:chgData name="Anh Nguyen" userId="2352ce6769f95d90" providerId="Windows Live" clId="Web-{FBDBF56A-6281-445F-8D8C-F35F4B8338E5}"/>
    <pc:docChg chg="modSld">
      <pc:chgData name="Anh Nguyen" userId="2352ce6769f95d90" providerId="Windows Live" clId="Web-{FBDBF56A-6281-445F-8D8C-F35F4B8338E5}" dt="2019-05-03T13:38:54.054" v="10" actId="20577"/>
      <pc:docMkLst>
        <pc:docMk/>
      </pc:docMkLst>
      <pc:sldChg chg="modSp">
        <pc:chgData name="Anh Nguyen" userId="2352ce6769f95d90" providerId="Windows Live" clId="Web-{FBDBF56A-6281-445F-8D8C-F35F4B8338E5}" dt="2019-05-03T13:38:48.975" v="8" actId="20577"/>
        <pc:sldMkLst>
          <pc:docMk/>
          <pc:sldMk cId="1726956429" sldId="257"/>
        </pc:sldMkLst>
        <pc:spChg chg="mod">
          <ac:chgData name="Anh Nguyen" userId="2352ce6769f95d90" providerId="Windows Live" clId="Web-{FBDBF56A-6281-445F-8D8C-F35F4B8338E5}" dt="2019-05-03T13:38:48.975" v="8" actId="20577"/>
          <ac:spMkLst>
            <pc:docMk/>
            <pc:sldMk cId="1726956429" sldId="257"/>
            <ac:spMk id="121" creationId="{00000000-0000-0000-0000-000000000000}"/>
          </ac:spMkLst>
        </pc:spChg>
      </pc:sldChg>
    </pc:docChg>
  </pc:docChgLst>
  <pc:docChgLst>
    <pc:chgData name="Naman Bansal" userId="S::nzb0040@auburn.edu::a66386d1-efb7-4fa7-87ee-dfff85989991" providerId="AD" clId="Web-{98C2A28B-AA33-B6EE-F420-10B23BD8DD8B}"/>
    <pc:docChg chg="modSld">
      <pc:chgData name="Naman Bansal" userId="S::nzb0040@auburn.edu::a66386d1-efb7-4fa7-87ee-dfff85989991" providerId="AD" clId="Web-{98C2A28B-AA33-B6EE-F420-10B23BD8DD8B}" dt="2020-05-05T19:19:24.547" v="131"/>
      <pc:docMkLst>
        <pc:docMk/>
      </pc:docMkLst>
      <pc:sldChg chg="addSp delSp modSp">
        <pc:chgData name="Naman Bansal" userId="S::nzb0040@auburn.edu::a66386d1-efb7-4fa7-87ee-dfff85989991" providerId="AD" clId="Web-{98C2A28B-AA33-B6EE-F420-10B23BD8DD8B}" dt="2020-05-05T19:19:24.547" v="131"/>
        <pc:sldMkLst>
          <pc:docMk/>
          <pc:sldMk cId="476642991" sldId="259"/>
        </pc:sldMkLst>
        <pc:spChg chg="add mod">
          <ac:chgData name="Naman Bansal" userId="S::nzb0040@auburn.edu::a66386d1-efb7-4fa7-87ee-dfff85989991" providerId="AD" clId="Web-{98C2A28B-AA33-B6EE-F420-10B23BD8DD8B}" dt="2020-05-05T19:04:13.489" v="32" actId="20577"/>
          <ac:spMkLst>
            <pc:docMk/>
            <pc:sldMk cId="476642991" sldId="259"/>
            <ac:spMk id="5" creationId="{FDC91964-B378-4764-B229-8221FA3D3E78}"/>
          </ac:spMkLst>
        </pc:spChg>
        <pc:spChg chg="add mod">
          <ac:chgData name="Naman Bansal" userId="S::nzb0040@auburn.edu::a66386d1-efb7-4fa7-87ee-dfff85989991" providerId="AD" clId="Web-{98C2A28B-AA33-B6EE-F420-10B23BD8DD8B}" dt="2020-05-05T19:08:03.886" v="45" actId="1076"/>
          <ac:spMkLst>
            <pc:docMk/>
            <pc:sldMk cId="476642991" sldId="259"/>
            <ac:spMk id="23" creationId="{361F286B-3F68-4DBE-A1FB-AAC6CBF1FA53}"/>
          </ac:spMkLst>
        </pc:spChg>
        <pc:spChg chg="add mod">
          <ac:chgData name="Naman Bansal" userId="S::nzb0040@auburn.edu::a66386d1-efb7-4fa7-87ee-dfff85989991" providerId="AD" clId="Web-{98C2A28B-AA33-B6EE-F420-10B23BD8DD8B}" dt="2020-05-05T19:13:57.444" v="90" actId="1076"/>
          <ac:spMkLst>
            <pc:docMk/>
            <pc:sldMk cId="476642991" sldId="259"/>
            <ac:spMk id="26" creationId="{6FFE88A4-A985-4AEB-88B9-76488310B42F}"/>
          </ac:spMkLst>
        </pc:spChg>
        <pc:spChg chg="mod">
          <ac:chgData name="Naman Bansal" userId="S::nzb0040@auburn.edu::a66386d1-efb7-4fa7-87ee-dfff85989991" providerId="AD" clId="Web-{98C2A28B-AA33-B6EE-F420-10B23BD8DD8B}" dt="2020-05-05T19:11:01.767" v="57" actId="20577"/>
          <ac:spMkLst>
            <pc:docMk/>
            <pc:sldMk cId="476642991" sldId="259"/>
            <ac:spMk id="49" creationId="{431B21DE-E9FC-9747-B725-81E165BBF718}"/>
          </ac:spMkLst>
        </pc:spChg>
        <pc:spChg chg="del mod">
          <ac:chgData name="Naman Bansal" userId="S::nzb0040@auburn.edu::a66386d1-efb7-4fa7-87ee-dfff85989991" providerId="AD" clId="Web-{98C2A28B-AA33-B6EE-F420-10B23BD8DD8B}" dt="2020-05-05T19:10:37.438" v="52"/>
          <ac:spMkLst>
            <pc:docMk/>
            <pc:sldMk cId="476642991" sldId="259"/>
            <ac:spMk id="61" creationId="{0DBB4AA0-3D5E-B14E-B1F5-EDFF5ADCE3F1}"/>
          </ac:spMkLst>
        </pc:spChg>
        <pc:spChg chg="del mod">
          <ac:chgData name="Naman Bansal" userId="S::nzb0040@auburn.edu::a66386d1-efb7-4fa7-87ee-dfff85989991" providerId="AD" clId="Web-{98C2A28B-AA33-B6EE-F420-10B23BD8DD8B}" dt="2020-05-05T19:14:08.819" v="91"/>
          <ac:spMkLst>
            <pc:docMk/>
            <pc:sldMk cId="476642991" sldId="259"/>
            <ac:spMk id="68" creationId="{3A4D6020-6FB9-7B42-B058-3EBC201DE39C}"/>
          </ac:spMkLst>
        </pc:spChg>
        <pc:spChg chg="del mod">
          <ac:chgData name="Naman Bansal" userId="S::nzb0040@auburn.edu::a66386d1-efb7-4fa7-87ee-dfff85989991" providerId="AD" clId="Web-{98C2A28B-AA33-B6EE-F420-10B23BD8DD8B}" dt="2020-05-05T19:03:27.362" v="14"/>
          <ac:spMkLst>
            <pc:docMk/>
            <pc:sldMk cId="476642991" sldId="259"/>
            <ac:spMk id="76" creationId="{6ECA722D-DBDA-9246-8B09-77287C32414B}"/>
          </ac:spMkLst>
        </pc:spChg>
        <pc:spChg chg="del mod">
          <ac:chgData name="Naman Bansal" userId="S::nzb0040@auburn.edu::a66386d1-efb7-4fa7-87ee-dfff85989991" providerId="AD" clId="Web-{98C2A28B-AA33-B6EE-F420-10B23BD8DD8B}" dt="2020-05-05T19:19:24.547" v="131"/>
          <ac:spMkLst>
            <pc:docMk/>
            <pc:sldMk cId="476642991" sldId="259"/>
            <ac:spMk id="82" creationId="{0DD6F372-EDB4-AC43-8B4C-08E75ACF04C2}"/>
          </ac:spMkLst>
        </pc:spChg>
        <pc:spChg chg="add mod">
          <ac:chgData name="Naman Bansal" userId="S::nzb0040@auburn.edu::a66386d1-efb7-4fa7-87ee-dfff85989991" providerId="AD" clId="Web-{98C2A28B-AA33-B6EE-F420-10B23BD8DD8B}" dt="2020-05-05T19:19:15.844" v="128" actId="20577"/>
          <ac:spMkLst>
            <pc:docMk/>
            <pc:sldMk cId="476642991" sldId="259"/>
            <ac:spMk id="84" creationId="{B74112C0-416C-48DF-802A-5E8836DCF78B}"/>
          </ac:spMkLst>
        </pc:spChg>
        <pc:grpChg chg="mod">
          <ac:chgData name="Naman Bansal" userId="S::nzb0040@auburn.edu::a66386d1-efb7-4fa7-87ee-dfff85989991" providerId="AD" clId="Web-{98C2A28B-AA33-B6EE-F420-10B23BD8DD8B}" dt="2020-05-05T19:10:10.031" v="50" actId="1076"/>
          <ac:grpSpMkLst>
            <pc:docMk/>
            <pc:sldMk cId="476642991" sldId="259"/>
            <ac:grpSpMk id="33" creationId="{3BA9CE40-69EA-8249-8599-8EE06F5DA5A3}"/>
          </ac:grpSpMkLst>
        </pc:grpChg>
      </pc:sldChg>
    </pc:docChg>
  </pc:docChgLst>
  <pc:docChgLst>
    <pc:chgData name="Michael Alcorn" userId="47c41296623bcbae" providerId="Windows Live" clId="Web-{BFB19BEF-F52A-4213-A9C3-F31A428D7DA6}"/>
    <pc:docChg chg="modSld">
      <pc:chgData name="Michael Alcorn" userId="47c41296623bcbae" providerId="Windows Live" clId="Web-{BFB19BEF-F52A-4213-A9C3-F31A428D7DA6}" dt="2019-05-03T15:46:27.733" v="3" actId="1076"/>
      <pc:docMkLst>
        <pc:docMk/>
      </pc:docMkLst>
      <pc:sldChg chg="modSp">
        <pc:chgData name="Michael Alcorn" userId="47c41296623bcbae" providerId="Windows Live" clId="Web-{BFB19BEF-F52A-4213-A9C3-F31A428D7DA6}" dt="2019-05-03T15:46:27.733" v="3" actId="1076"/>
        <pc:sldMkLst>
          <pc:docMk/>
          <pc:sldMk cId="1726956429" sldId="257"/>
        </pc:sldMkLst>
        <pc:picChg chg="mod">
          <ac:chgData name="Michael Alcorn" userId="47c41296623bcbae" providerId="Windows Live" clId="Web-{BFB19BEF-F52A-4213-A9C3-F31A428D7DA6}" dt="2019-05-03T15:46:02.311" v="0" actId="1076"/>
          <ac:picMkLst>
            <pc:docMk/>
            <pc:sldMk cId="1726956429" sldId="257"/>
            <ac:picMk id="120" creationId="{00000000-0000-0000-0000-000000000000}"/>
          </ac:picMkLst>
        </pc:picChg>
        <pc:cxnChg chg="mod">
          <ac:chgData name="Michael Alcorn" userId="47c41296623bcbae" providerId="Windows Live" clId="Web-{BFB19BEF-F52A-4213-A9C3-F31A428D7DA6}" dt="2019-05-03T15:46:27.733" v="3" actId="1076"/>
          <ac:cxnSpMkLst>
            <pc:docMk/>
            <pc:sldMk cId="1726956429" sldId="257"/>
            <ac:cxnSpMk id="58" creationId="{190FC5B6-4C02-4C4D-B02B-5AD42525B393}"/>
          </ac:cxnSpMkLst>
        </pc:cxnChg>
      </pc:sldChg>
    </pc:docChg>
  </pc:docChgLst>
  <pc:docChgLst>
    <pc:chgData name="Guest User" providerId="Windows Live" clId="Web-{42905D55-82CC-4FCA-B411-715FC147B91C}"/>
    <pc:docChg chg="modSld">
      <pc:chgData name="Guest User" userId="" providerId="Windows Live" clId="Web-{42905D55-82CC-4FCA-B411-715FC147B91C}" dt="2019-05-03T21:01:20.829" v="15" actId="1076"/>
      <pc:docMkLst>
        <pc:docMk/>
      </pc:docMkLst>
      <pc:sldChg chg="modSp">
        <pc:chgData name="Guest User" userId="" providerId="Windows Live" clId="Web-{42905D55-82CC-4FCA-B411-715FC147B91C}" dt="2019-05-03T21:01:20.829" v="15" actId="1076"/>
        <pc:sldMkLst>
          <pc:docMk/>
          <pc:sldMk cId="1726956429" sldId="257"/>
        </pc:sldMkLst>
        <pc:spChg chg="mod">
          <ac:chgData name="Guest User" userId="" providerId="Windows Live" clId="Web-{42905D55-82CC-4FCA-B411-715FC147B91C}" dt="2019-05-03T20:58:32.999" v="0" actId="1076"/>
          <ac:spMkLst>
            <pc:docMk/>
            <pc:sldMk cId="1726956429" sldId="257"/>
            <ac:spMk id="57" creationId="{3D5ED8B8-0C7E-420D-8708-021354A4783A}"/>
          </ac:spMkLst>
        </pc:spChg>
        <pc:picChg chg="mod">
          <ac:chgData name="Guest User" userId="" providerId="Windows Live" clId="Web-{42905D55-82CC-4FCA-B411-715FC147B91C}" dt="2019-05-03T20:59:34.031" v="1" actId="1076"/>
          <ac:picMkLst>
            <pc:docMk/>
            <pc:sldMk cId="1726956429" sldId="257"/>
            <ac:picMk id="33" creationId="{00000000-0000-0000-0000-000000000000}"/>
          </ac:picMkLst>
        </pc:picChg>
        <pc:picChg chg="mod">
          <ac:chgData name="Guest User" userId="" providerId="Windows Live" clId="Web-{42905D55-82CC-4FCA-B411-715FC147B91C}" dt="2019-05-03T21:00:10.328" v="6" actId="14100"/>
          <ac:picMkLst>
            <pc:docMk/>
            <pc:sldMk cId="1726956429" sldId="257"/>
            <ac:picMk id="14365" creationId="{00000000-0000-0000-0000-000000000000}"/>
          </ac:picMkLst>
        </pc:picChg>
        <pc:picChg chg="mod">
          <ac:chgData name="Guest User" userId="" providerId="Windows Live" clId="Web-{42905D55-82CC-4FCA-B411-715FC147B91C}" dt="2019-05-03T21:01:20.829" v="15" actId="1076"/>
          <ac:picMkLst>
            <pc:docMk/>
            <pc:sldMk cId="1726956429" sldId="257"/>
            <ac:picMk id="14366" creationId="{00000000-0000-0000-0000-000000000000}"/>
          </ac:picMkLst>
        </pc:picChg>
        <pc:picChg chg="mod">
          <ac:chgData name="Guest User" userId="" providerId="Windows Live" clId="Web-{42905D55-82CC-4FCA-B411-715FC147B91C}" dt="2019-05-03T20:59:46.187" v="4" actId="1076"/>
          <ac:picMkLst>
            <pc:docMk/>
            <pc:sldMk cId="1726956429" sldId="257"/>
            <ac:picMk id="14367" creationId="{00000000-0000-0000-0000-000000000000}"/>
          </ac:picMkLst>
        </pc:picChg>
      </pc:sldChg>
    </pc:docChg>
  </pc:docChgLst>
  <pc:docChgLst>
    <pc:chgData name="Guest User" userId="S::urn:spo:anon#f326bddd4c5c32e6e292f405db6fc96f8929b91a6817bcd4f7164d832447c71a::" providerId="AD" clId="Web-{8F1DF55D-D307-064C-4E8E-28CA1EDCF7D8}"/>
    <pc:docChg chg="modSld">
      <pc:chgData name="Guest User" userId="S::urn:spo:anon#f326bddd4c5c32e6e292f405db6fc96f8929b91a6817bcd4f7164d832447c71a::" providerId="AD" clId="Web-{8F1DF55D-D307-064C-4E8E-28CA1EDCF7D8}" dt="2020-05-08T21:40:14.182" v="1130" actId="20577"/>
      <pc:docMkLst>
        <pc:docMk/>
      </pc:docMkLst>
      <pc:sldChg chg="addSp delSp modSp">
        <pc:chgData name="Guest User" userId="S::urn:spo:anon#f326bddd4c5c32e6e292f405db6fc96f8929b91a6817bcd4f7164d832447c71a::" providerId="AD" clId="Web-{8F1DF55D-D307-064C-4E8E-28CA1EDCF7D8}" dt="2020-05-08T21:40:14.182" v="1129" actId="20577"/>
        <pc:sldMkLst>
          <pc:docMk/>
          <pc:sldMk cId="476642991" sldId="259"/>
        </pc:sldMkLst>
        <pc:spChg chg="mod">
          <ac:chgData name="Guest User" userId="S::urn:spo:anon#f326bddd4c5c32e6e292f405db6fc96f8929b91a6817bcd4f7164d832447c71a::" providerId="AD" clId="Web-{8F1DF55D-D307-064C-4E8E-28CA1EDCF7D8}" dt="2020-05-08T21:27:34.190" v="936" actId="14100"/>
          <ac:spMkLst>
            <pc:docMk/>
            <pc:sldMk cId="476642991" sldId="259"/>
            <ac:spMk id="5" creationId="{FDC91964-B378-4764-B229-8221FA3D3E78}"/>
          </ac:spMkLst>
        </pc:spChg>
        <pc:spChg chg="mod">
          <ac:chgData name="Guest User" userId="S::urn:spo:anon#f326bddd4c5c32e6e292f405db6fc96f8929b91a6817bcd4f7164d832447c71a::" providerId="AD" clId="Web-{8F1DF55D-D307-064C-4E8E-28CA1EDCF7D8}" dt="2020-05-08T21:01:15.987" v="298" actId="20577"/>
          <ac:spMkLst>
            <pc:docMk/>
            <pc:sldMk cId="476642991" sldId="259"/>
            <ac:spMk id="8" creationId="{00000000-0000-0000-0000-000000000000}"/>
          </ac:spMkLst>
        </pc:spChg>
        <pc:spChg chg="mod">
          <ac:chgData name="Guest User" userId="S::urn:spo:anon#f326bddd4c5c32e6e292f405db6fc96f8929b91a6817bcd4f7164d832447c71a::" providerId="AD" clId="Web-{8F1DF55D-D307-064C-4E8E-28CA1EDCF7D8}" dt="2020-05-08T21:09:20.195" v="654" actId="20577"/>
          <ac:spMkLst>
            <pc:docMk/>
            <pc:sldMk cId="476642991" sldId="259"/>
            <ac:spMk id="14" creationId="{00000000-0000-0000-0000-000000000000}"/>
          </ac:spMkLst>
        </pc:spChg>
        <pc:spChg chg="mod">
          <ac:chgData name="Guest User" userId="S::urn:spo:anon#f326bddd4c5c32e6e292f405db6fc96f8929b91a6817bcd4f7164d832447c71a::" providerId="AD" clId="Web-{8F1DF55D-D307-064C-4E8E-28CA1EDCF7D8}" dt="2020-05-08T21:23:35.219" v="913" actId="20577"/>
          <ac:spMkLst>
            <pc:docMk/>
            <pc:sldMk cId="476642991" sldId="259"/>
            <ac:spMk id="23" creationId="{361F286B-3F68-4DBE-A1FB-AAC6CBF1FA53}"/>
          </ac:spMkLst>
        </pc:spChg>
        <pc:spChg chg="mod">
          <ac:chgData name="Guest User" userId="S::urn:spo:anon#f326bddd4c5c32e6e292f405db6fc96f8929b91a6817bcd4f7164d832447c71a::" providerId="AD" clId="Web-{8F1DF55D-D307-064C-4E8E-28CA1EDCF7D8}" dt="2020-05-08T21:37:23.790" v="1120" actId="20577"/>
          <ac:spMkLst>
            <pc:docMk/>
            <pc:sldMk cId="476642991" sldId="259"/>
            <ac:spMk id="26" creationId="{6FFE88A4-A985-4AEB-88B9-76488310B42F}"/>
          </ac:spMkLst>
        </pc:spChg>
        <pc:spChg chg="mod">
          <ac:chgData name="Guest User" userId="S::urn:spo:anon#f326bddd4c5c32e6e292f405db6fc96f8929b91a6817bcd4f7164d832447c71a::" providerId="AD" clId="Web-{8F1DF55D-D307-064C-4E8E-28CA1EDCF7D8}" dt="2020-05-08T20:59:45.018" v="293" actId="20577"/>
          <ac:spMkLst>
            <pc:docMk/>
            <pc:sldMk cId="476642991" sldId="259"/>
            <ac:spMk id="35" creationId="{3D8B03FC-3FEE-9D4B-9ABF-7012F826262B}"/>
          </ac:spMkLst>
        </pc:spChg>
        <pc:spChg chg="mod">
          <ac:chgData name="Guest User" userId="S::urn:spo:anon#f326bddd4c5c32e6e292f405db6fc96f8929b91a6817bcd4f7164d832447c71a::" providerId="AD" clId="Web-{8F1DF55D-D307-064C-4E8E-28CA1EDCF7D8}" dt="2020-05-08T21:20:20.717" v="744"/>
          <ac:spMkLst>
            <pc:docMk/>
            <pc:sldMk cId="476642991" sldId="259"/>
            <ac:spMk id="37" creationId="{8166A4EB-372C-BD49-9938-3EE0CB324A9A}"/>
          </ac:spMkLst>
        </pc:spChg>
        <pc:spChg chg="mod">
          <ac:chgData name="Guest User" userId="S::urn:spo:anon#f326bddd4c5c32e6e292f405db6fc96f8929b91a6817bcd4f7164d832447c71a::" providerId="AD" clId="Web-{8F1DF55D-D307-064C-4E8E-28CA1EDCF7D8}" dt="2020-05-08T21:02:12.441" v="330" actId="20577"/>
          <ac:spMkLst>
            <pc:docMk/>
            <pc:sldMk cId="476642991" sldId="259"/>
            <ac:spMk id="40" creationId="{59170844-04DF-8449-A421-1F5FA772C698}"/>
          </ac:spMkLst>
        </pc:spChg>
        <pc:spChg chg="add mod">
          <ac:chgData name="Guest User" userId="S::urn:spo:anon#f326bddd4c5c32e6e292f405db6fc96f8929b91a6817bcd4f7164d832447c71a::" providerId="AD" clId="Web-{8F1DF55D-D307-064C-4E8E-28CA1EDCF7D8}" dt="2020-05-08T21:13:10.947" v="743" actId="1076"/>
          <ac:spMkLst>
            <pc:docMk/>
            <pc:sldMk cId="476642991" sldId="259"/>
            <ac:spMk id="43" creationId="{E9644FE1-B119-447A-A25D-D348FC9306F8}"/>
          </ac:spMkLst>
        </pc:spChg>
        <pc:spChg chg="mod">
          <ac:chgData name="Guest User" userId="S::urn:spo:anon#f326bddd4c5c32e6e292f405db6fc96f8929b91a6817bcd4f7164d832447c71a::" providerId="AD" clId="Web-{8F1DF55D-D307-064C-4E8E-28CA1EDCF7D8}" dt="2020-05-08T21:35:56.789" v="1110" actId="20577"/>
          <ac:spMkLst>
            <pc:docMk/>
            <pc:sldMk cId="476642991" sldId="259"/>
            <ac:spMk id="49" creationId="{431B21DE-E9FC-9747-B725-81E165BBF718}"/>
          </ac:spMkLst>
        </pc:spChg>
        <pc:spChg chg="mod">
          <ac:chgData name="Guest User" userId="S::urn:spo:anon#f326bddd4c5c32e6e292f405db6fc96f8929b91a6817bcd4f7164d832447c71a::" providerId="AD" clId="Web-{8F1DF55D-D307-064C-4E8E-28CA1EDCF7D8}" dt="2020-05-08T20:57:49.954" v="165"/>
          <ac:spMkLst>
            <pc:docMk/>
            <pc:sldMk cId="476642991" sldId="259"/>
            <ac:spMk id="52" creationId="{B8D10052-FE9F-8C46-AB8D-04C1543F93D9}"/>
          </ac:spMkLst>
        </pc:spChg>
        <pc:spChg chg="mod">
          <ac:chgData name="Guest User" userId="S::urn:spo:anon#f326bddd4c5c32e6e292f405db6fc96f8929b91a6817bcd4f7164d832447c71a::" providerId="AD" clId="Web-{8F1DF55D-D307-064C-4E8E-28CA1EDCF7D8}" dt="2020-05-08T21:27:50.206" v="940" actId="14100"/>
          <ac:spMkLst>
            <pc:docMk/>
            <pc:sldMk cId="476642991" sldId="259"/>
            <ac:spMk id="53" creationId="{586B3CC5-21A8-794A-BAF0-A6170D81022A}"/>
          </ac:spMkLst>
        </pc:spChg>
        <pc:spChg chg="add mod">
          <ac:chgData name="Guest User" userId="S::urn:spo:anon#f326bddd4c5c32e6e292f405db6fc96f8929b91a6817bcd4f7164d832447c71a::" providerId="AD" clId="Web-{8F1DF55D-D307-064C-4E8E-28CA1EDCF7D8}" dt="2020-05-08T21:36:13.102" v="1113" actId="1076"/>
          <ac:spMkLst>
            <pc:docMk/>
            <pc:sldMk cId="476642991" sldId="259"/>
            <ac:spMk id="57" creationId="{EC92D710-0076-4C7E-83AA-9B03717A4D4A}"/>
          </ac:spMkLst>
        </pc:spChg>
        <pc:spChg chg="mod">
          <ac:chgData name="Guest User" userId="S::urn:spo:anon#f326bddd4c5c32e6e292f405db6fc96f8929b91a6817bcd4f7164d832447c71a::" providerId="AD" clId="Web-{8F1DF55D-D307-064C-4E8E-28CA1EDCF7D8}" dt="2020-05-08T20:50:54.450" v="60"/>
          <ac:spMkLst>
            <pc:docMk/>
            <pc:sldMk cId="476642991" sldId="259"/>
            <ac:spMk id="58" creationId="{D279CFF8-6172-DF44-B102-868590F1EBC0}"/>
          </ac:spMkLst>
        </pc:spChg>
        <pc:spChg chg="mod">
          <ac:chgData name="Guest User" userId="S::urn:spo:anon#f326bddd4c5c32e6e292f405db6fc96f8929b91a6817bcd4f7164d832447c71a::" providerId="AD" clId="Web-{8F1DF55D-D307-064C-4E8E-28CA1EDCF7D8}" dt="2020-05-08T20:50:59.387" v="61"/>
          <ac:spMkLst>
            <pc:docMk/>
            <pc:sldMk cId="476642991" sldId="259"/>
            <ac:spMk id="59" creationId="{95731D03-1B08-C44F-B00B-26E00BDE5587}"/>
          </ac:spMkLst>
        </pc:spChg>
        <pc:spChg chg="mod topLvl">
          <ac:chgData name="Guest User" userId="S::urn:spo:anon#f326bddd4c5c32e6e292f405db6fc96f8929b91a6817bcd4f7164d832447c71a::" providerId="AD" clId="Web-{8F1DF55D-D307-064C-4E8E-28CA1EDCF7D8}" dt="2020-05-08T20:50:06.277" v="52"/>
          <ac:spMkLst>
            <pc:docMk/>
            <pc:sldMk cId="476642991" sldId="259"/>
            <ac:spMk id="60" creationId="{41E97501-499D-5444-8E3B-805A1EB1CE99}"/>
          </ac:spMkLst>
        </pc:spChg>
        <pc:spChg chg="mod topLvl">
          <ac:chgData name="Guest User" userId="S::urn:spo:anon#f326bddd4c5c32e6e292f405db6fc96f8929b91a6817bcd4f7164d832447c71a::" providerId="AD" clId="Web-{8F1DF55D-D307-064C-4E8E-28CA1EDCF7D8}" dt="2020-05-08T20:50:00.543" v="48"/>
          <ac:spMkLst>
            <pc:docMk/>
            <pc:sldMk cId="476642991" sldId="259"/>
            <ac:spMk id="64" creationId="{D72C23E0-2F7B-6F43-B22A-3274A03A66CA}"/>
          </ac:spMkLst>
        </pc:spChg>
        <pc:spChg chg="mod topLvl">
          <ac:chgData name="Guest User" userId="S::urn:spo:anon#f326bddd4c5c32e6e292f405db6fc96f8929b91a6817bcd4f7164d832447c71a::" providerId="AD" clId="Web-{8F1DF55D-D307-064C-4E8E-28CA1EDCF7D8}" dt="2020-05-08T20:50:00.590" v="49"/>
          <ac:spMkLst>
            <pc:docMk/>
            <pc:sldMk cId="476642991" sldId="259"/>
            <ac:spMk id="65" creationId="{369C3393-2B25-F744-BF88-0107A4DE0E7D}"/>
          </ac:spMkLst>
        </pc:spChg>
        <pc:spChg chg="mod topLvl">
          <ac:chgData name="Guest User" userId="S::urn:spo:anon#f326bddd4c5c32e6e292f405db6fc96f8929b91a6817bcd4f7164d832447c71a::" providerId="AD" clId="Web-{8F1DF55D-D307-064C-4E8E-28CA1EDCF7D8}" dt="2020-05-08T20:50:00.637" v="50"/>
          <ac:spMkLst>
            <pc:docMk/>
            <pc:sldMk cId="476642991" sldId="259"/>
            <ac:spMk id="66" creationId="{FDA8B1E7-640F-3E4A-BEBB-CDC350629069}"/>
          </ac:spMkLst>
        </pc:spChg>
        <pc:spChg chg="mod topLvl">
          <ac:chgData name="Guest User" userId="S::urn:spo:anon#f326bddd4c5c32e6e292f405db6fc96f8929b91a6817bcd4f7164d832447c71a::" providerId="AD" clId="Web-{8F1DF55D-D307-064C-4E8E-28CA1EDCF7D8}" dt="2020-05-08T20:50:00.684" v="51"/>
          <ac:spMkLst>
            <pc:docMk/>
            <pc:sldMk cId="476642991" sldId="259"/>
            <ac:spMk id="67" creationId="{54AE3CA8-1E1E-494E-82D8-BA24A81F9577}"/>
          </ac:spMkLst>
        </pc:spChg>
        <pc:spChg chg="mod topLvl">
          <ac:chgData name="Guest User" userId="S::urn:spo:anon#f326bddd4c5c32e6e292f405db6fc96f8929b91a6817bcd4f7164d832447c71a::" providerId="AD" clId="Web-{8F1DF55D-D307-064C-4E8E-28CA1EDCF7D8}" dt="2020-05-08T20:50:13.996" v="53"/>
          <ac:spMkLst>
            <pc:docMk/>
            <pc:sldMk cId="476642991" sldId="259"/>
            <ac:spMk id="71" creationId="{E4A724EC-F44E-3543-B1DB-FE08B08E2218}"/>
          </ac:spMkLst>
        </pc:spChg>
        <pc:spChg chg="mod topLvl">
          <ac:chgData name="Guest User" userId="S::urn:spo:anon#f326bddd4c5c32e6e292f405db6fc96f8929b91a6817bcd4f7164d832447c71a::" providerId="AD" clId="Web-{8F1DF55D-D307-064C-4E8E-28CA1EDCF7D8}" dt="2020-05-08T20:48:32.058" v="32"/>
          <ac:spMkLst>
            <pc:docMk/>
            <pc:sldMk cId="476642991" sldId="259"/>
            <ac:spMk id="72" creationId="{015216D5-5D51-D74C-A624-CCACD81B40AE}"/>
          </ac:spMkLst>
        </pc:spChg>
        <pc:spChg chg="mod topLvl">
          <ac:chgData name="Guest User" userId="S::urn:spo:anon#f326bddd4c5c32e6e292f405db6fc96f8929b91a6817bcd4f7164d832447c71a::" providerId="AD" clId="Web-{8F1DF55D-D307-064C-4E8E-28CA1EDCF7D8}" dt="2020-05-08T21:24:30.907" v="921"/>
          <ac:spMkLst>
            <pc:docMk/>
            <pc:sldMk cId="476642991" sldId="259"/>
            <ac:spMk id="73" creationId="{36019A04-DC87-E749-8477-DBB9FAD1E3B4}"/>
          </ac:spMkLst>
        </pc:spChg>
        <pc:spChg chg="mod topLvl">
          <ac:chgData name="Guest User" userId="S::urn:spo:anon#f326bddd4c5c32e6e292f405db6fc96f8929b91a6817bcd4f7164d832447c71a::" providerId="AD" clId="Web-{8F1DF55D-D307-064C-4E8E-28CA1EDCF7D8}" dt="2020-05-08T20:50:42.575" v="58" actId="1076"/>
          <ac:spMkLst>
            <pc:docMk/>
            <pc:sldMk cId="476642991" sldId="259"/>
            <ac:spMk id="74" creationId="{F8A590A9-3F95-BB4A-A907-E6A6103212F8}"/>
          </ac:spMkLst>
        </pc:spChg>
        <pc:spChg chg="mod topLvl">
          <ac:chgData name="Guest User" userId="S::urn:spo:anon#f326bddd4c5c32e6e292f405db6fc96f8929b91a6817bcd4f7164d832447c71a::" providerId="AD" clId="Web-{8F1DF55D-D307-064C-4E8E-28CA1EDCF7D8}" dt="2020-05-08T20:50:42.622" v="59" actId="1076"/>
          <ac:spMkLst>
            <pc:docMk/>
            <pc:sldMk cId="476642991" sldId="259"/>
            <ac:spMk id="75" creationId="{A3FE2EBB-8894-7C47-B1E1-D1051918EA83}"/>
          </ac:spMkLst>
        </pc:spChg>
        <pc:spChg chg="mod">
          <ac:chgData name="Guest User" userId="S::urn:spo:anon#f326bddd4c5c32e6e292f405db6fc96f8929b91a6817bcd4f7164d832447c71a::" providerId="AD" clId="Web-{8F1DF55D-D307-064C-4E8E-28CA1EDCF7D8}" dt="2020-05-08T21:40:14.182" v="1129" actId="20577"/>
          <ac:spMkLst>
            <pc:docMk/>
            <pc:sldMk cId="476642991" sldId="259"/>
            <ac:spMk id="84" creationId="{B74112C0-416C-48DF-802A-5E8836DCF78B}"/>
          </ac:spMkLst>
        </pc:spChg>
        <pc:grpChg chg="mod topLvl">
          <ac:chgData name="Guest User" userId="S::urn:spo:anon#f326bddd4c5c32e6e292f405db6fc96f8929b91a6817bcd4f7164d832447c71a::" providerId="AD" clId="Web-{8F1DF55D-D307-064C-4E8E-28CA1EDCF7D8}" dt="2020-05-08T21:24:51.532" v="924" actId="14100"/>
          <ac:grpSpMkLst>
            <pc:docMk/>
            <pc:sldMk cId="476642991" sldId="259"/>
            <ac:grpSpMk id="16" creationId="{B720907E-EC55-154A-8B22-775BAC1019EB}"/>
          </ac:grpSpMkLst>
        </pc:grpChg>
        <pc:grpChg chg="topLvl">
          <ac:chgData name="Guest User" userId="S::urn:spo:anon#f326bddd4c5c32e6e292f405db6fc96f8929b91a6817bcd4f7164d832447c71a::" providerId="AD" clId="Web-{8F1DF55D-D307-064C-4E8E-28CA1EDCF7D8}" dt="2020-05-08T20:47:47.635" v="26"/>
          <ac:grpSpMkLst>
            <pc:docMk/>
            <pc:sldMk cId="476642991" sldId="259"/>
            <ac:grpSpMk id="20" creationId="{E6F901CB-863A-C041-BA52-8945D567E28D}"/>
          </ac:grpSpMkLst>
        </pc:grpChg>
        <pc:grpChg chg="del topLvl">
          <ac:chgData name="Guest User" userId="S::urn:spo:anon#f326bddd4c5c32e6e292f405db6fc96f8929b91a6817bcd4f7164d832447c71a::" providerId="AD" clId="Web-{8F1DF55D-D307-064C-4E8E-28CA1EDCF7D8}" dt="2020-05-08T20:49:44.840" v="43"/>
          <ac:grpSpMkLst>
            <pc:docMk/>
            <pc:sldMk cId="476642991" sldId="259"/>
            <ac:grpSpMk id="25" creationId="{70610E93-BDF6-1D41-97A3-3490126A692A}"/>
          </ac:grpSpMkLst>
        </pc:grpChg>
        <pc:grpChg chg="mod">
          <ac:chgData name="Guest User" userId="S::urn:spo:anon#f326bddd4c5c32e6e292f405db6fc96f8929b91a6817bcd4f7164d832447c71a::" providerId="AD" clId="Web-{8F1DF55D-D307-064C-4E8E-28CA1EDCF7D8}" dt="2020-05-08T21:39:20.103" v="1122" actId="1076"/>
          <ac:grpSpMkLst>
            <pc:docMk/>
            <pc:sldMk cId="476642991" sldId="259"/>
            <ac:grpSpMk id="29" creationId="{6126DACB-5073-0349-88B9-48AE90F99508}"/>
          </ac:grpSpMkLst>
        </pc:grpChg>
        <pc:grpChg chg="del">
          <ac:chgData name="Guest User" userId="S::urn:spo:anon#f326bddd4c5c32e6e292f405db6fc96f8929b91a6817bcd4f7164d832447c71a::" providerId="AD" clId="Web-{8F1DF55D-D307-064C-4E8E-28CA1EDCF7D8}" dt="2020-05-08T20:47:47.635" v="26"/>
          <ac:grpSpMkLst>
            <pc:docMk/>
            <pc:sldMk cId="476642991" sldId="259"/>
            <ac:grpSpMk id="30" creationId="{EDFC00C4-67D6-0147-908C-EBE19B4A9F95}"/>
          </ac:grpSpMkLst>
        </pc:grpChg>
        <pc:grpChg chg="del topLvl">
          <ac:chgData name="Guest User" userId="S::urn:spo:anon#f326bddd4c5c32e6e292f405db6fc96f8929b91a6817bcd4f7164d832447c71a::" providerId="AD" clId="Web-{8F1DF55D-D307-064C-4E8E-28CA1EDCF7D8}" dt="2020-05-08T20:47:58.761" v="27"/>
          <ac:grpSpMkLst>
            <pc:docMk/>
            <pc:sldMk cId="476642991" sldId="259"/>
            <ac:grpSpMk id="70" creationId="{E75A4830-7E4C-794D-98FE-6E890ADF4E58}"/>
          </ac:grpSpMkLst>
        </pc:grpChg>
        <pc:picChg chg="mod">
          <ac:chgData name="Guest User" userId="S::urn:spo:anon#f326bddd4c5c32e6e292f405db6fc96f8929b91a6817bcd4f7164d832447c71a::" providerId="AD" clId="Web-{8F1DF55D-D307-064C-4E8E-28CA1EDCF7D8}" dt="2020-05-08T21:02:56.738" v="353" actId="1076"/>
          <ac:picMkLst>
            <pc:docMk/>
            <pc:sldMk cId="476642991" sldId="259"/>
            <ac:picMk id="7" creationId="{CFE307CA-996B-C540-9839-45768077EEC1}"/>
          </ac:picMkLst>
        </pc:picChg>
        <pc:picChg chg="del">
          <ac:chgData name="Guest User" userId="S::urn:spo:anon#f326bddd4c5c32e6e292f405db6fc96f8929b91a6817bcd4f7164d832447c71a::" providerId="AD" clId="Web-{8F1DF55D-D307-064C-4E8E-28CA1EDCF7D8}" dt="2020-05-08T21:26:51.690" v="926"/>
          <ac:picMkLst>
            <pc:docMk/>
            <pc:sldMk cId="476642991" sldId="259"/>
            <ac:picMk id="9" creationId="{D3C37644-9C34-B64D-B1C2-6F65FE577F71}"/>
          </ac:picMkLst>
        </pc:picChg>
        <pc:picChg chg="del">
          <ac:chgData name="Guest User" userId="S::urn:spo:anon#f326bddd4c5c32e6e292f405db6fc96f8929b91a6817bcd4f7164d832447c71a::" providerId="AD" clId="Web-{8F1DF55D-D307-064C-4E8E-28CA1EDCF7D8}" dt="2020-05-08T21:26:51.596" v="925"/>
          <ac:picMkLst>
            <pc:docMk/>
            <pc:sldMk cId="476642991" sldId="259"/>
            <ac:picMk id="10" creationId="{5B141220-9755-894A-860E-66E97E60000F}"/>
          </ac:picMkLst>
        </pc:picChg>
        <pc:picChg chg="mod">
          <ac:chgData name="Guest User" userId="S::urn:spo:anon#f326bddd4c5c32e6e292f405db6fc96f8929b91a6817bcd4f7164d832447c71a::" providerId="AD" clId="Web-{8F1DF55D-D307-064C-4E8E-28CA1EDCF7D8}" dt="2020-05-08T21:23:50.766" v="918" actId="1076"/>
          <ac:picMkLst>
            <pc:docMk/>
            <pc:sldMk cId="476642991" sldId="259"/>
            <ac:picMk id="12" creationId="{A19D3994-67B3-AE45-8906-EC3AB1754C6B}"/>
          </ac:picMkLst>
        </pc:picChg>
        <pc:picChg chg="mod">
          <ac:chgData name="Guest User" userId="S::urn:spo:anon#f326bddd4c5c32e6e292f405db6fc96f8929b91a6817bcd4f7164d832447c71a::" providerId="AD" clId="Web-{8F1DF55D-D307-064C-4E8E-28CA1EDCF7D8}" dt="2020-05-08T21:24:07.876" v="919" actId="1076"/>
          <ac:picMkLst>
            <pc:docMk/>
            <pc:sldMk cId="476642991" sldId="259"/>
            <ac:picMk id="13" creationId="{A035B41C-7CA8-9249-85D0-69E951D45194}"/>
          </ac:picMkLst>
        </pc:picChg>
        <pc:picChg chg="mod">
          <ac:chgData name="Guest User" userId="S::urn:spo:anon#f326bddd4c5c32e6e292f405db6fc96f8929b91a6817bcd4f7164d832447c71a::" providerId="AD" clId="Web-{8F1DF55D-D307-064C-4E8E-28CA1EDCF7D8}" dt="2020-05-08T20:43:49.868" v="1" actId="1076"/>
          <ac:picMkLst>
            <pc:docMk/>
            <pc:sldMk cId="476642991" sldId="259"/>
            <ac:picMk id="18" creationId="{3129D56E-135C-F24C-A3E0-060D4510CFA5}"/>
          </ac:picMkLst>
        </pc:picChg>
        <pc:picChg chg="mod">
          <ac:chgData name="Guest User" userId="S::urn:spo:anon#f326bddd4c5c32e6e292f405db6fc96f8929b91a6817bcd4f7164d832447c71a::" providerId="AD" clId="Web-{8F1DF55D-D307-064C-4E8E-28CA1EDCF7D8}" dt="2020-05-08T20:45:32.415" v="4" actId="14100"/>
          <ac:picMkLst>
            <pc:docMk/>
            <pc:sldMk cId="476642991" sldId="259"/>
            <ac:picMk id="32" creationId="{30F8D1D4-7995-F848-962B-2FC66936DFEA}"/>
          </ac:picMkLst>
        </pc:picChg>
        <pc:picChg chg="mod">
          <ac:chgData name="Guest User" userId="S::urn:spo:anon#f326bddd4c5c32e6e292f405db6fc96f8929b91a6817bcd4f7164d832447c71a::" providerId="AD" clId="Web-{8F1DF55D-D307-064C-4E8E-28CA1EDCF7D8}" dt="2020-05-08T21:11:37.196" v="667" actId="1076"/>
          <ac:picMkLst>
            <pc:docMk/>
            <pc:sldMk cId="476642991" sldId="259"/>
            <ac:picMk id="34" creationId="{CF9301EE-C159-4941-9A40-A7A41B73C21F}"/>
          </ac:picMkLst>
        </pc:picChg>
        <pc:picChg chg="mod">
          <ac:chgData name="Guest User" userId="S::urn:spo:anon#f326bddd4c5c32e6e292f405db6fc96f8929b91a6817bcd4f7164d832447c71a::" providerId="AD" clId="Web-{8F1DF55D-D307-064C-4E8E-28CA1EDCF7D8}" dt="2020-05-08T21:24:45.001" v="922" actId="1076"/>
          <ac:picMkLst>
            <pc:docMk/>
            <pc:sldMk cId="476642991" sldId="259"/>
            <ac:picMk id="39" creationId="{CD646FC2-114A-5849-A2CD-7BF4FD8BDAA9}"/>
          </ac:picMkLst>
        </pc:picChg>
        <pc:picChg chg="add mod">
          <ac:chgData name="Guest User" userId="S::urn:spo:anon#f326bddd4c5c32e6e292f405db6fc96f8929b91a6817bcd4f7164d832447c71a::" providerId="AD" clId="Web-{8F1DF55D-D307-064C-4E8E-28CA1EDCF7D8}" dt="2020-05-08T21:29:45.363" v="1019" actId="1076"/>
          <ac:picMkLst>
            <pc:docMk/>
            <pc:sldMk cId="476642991" sldId="259"/>
            <ac:picMk id="45" creationId="{263B81BE-BC95-4234-9C93-5A069E943D3E}"/>
          </ac:picMkLst>
        </pc:picChg>
        <pc:picChg chg="add mod">
          <ac:chgData name="Guest User" userId="S::urn:spo:anon#f326bddd4c5c32e6e292f405db6fc96f8929b91a6817bcd4f7164d832447c71a::" providerId="AD" clId="Web-{8F1DF55D-D307-064C-4E8E-28CA1EDCF7D8}" dt="2020-05-08T21:34:01.882" v="1024" actId="1076"/>
          <ac:picMkLst>
            <pc:docMk/>
            <pc:sldMk cId="476642991" sldId="259"/>
            <ac:picMk id="55" creationId="{CE0D6FDE-7CA1-48A6-88CF-25130769499A}"/>
          </ac:picMkLst>
        </pc:picChg>
      </pc:sldChg>
    </pc:docChg>
  </pc:docChgLst>
  <pc:docChgLst>
    <pc:chgData name="Michael Alcorn" userId="47c41296623bcbae" providerId="Windows Live" clId="Web-{72DB56BD-D55B-4574-8555-22E11BB18D19}"/>
    <pc:docChg chg="modSld">
      <pc:chgData name="Michael Alcorn" userId="47c41296623bcbae" providerId="Windows Live" clId="Web-{72DB56BD-D55B-4574-8555-22E11BB18D19}" dt="2019-05-02T14:20:08.307" v="329"/>
      <pc:docMkLst>
        <pc:docMk/>
      </pc:docMkLst>
      <pc:sldChg chg="addSp delSp modSp">
        <pc:chgData name="Michael Alcorn" userId="47c41296623bcbae" providerId="Windows Live" clId="Web-{72DB56BD-D55B-4574-8555-22E11BB18D19}" dt="2019-05-02T14:20:08.307" v="329"/>
        <pc:sldMkLst>
          <pc:docMk/>
          <pc:sldMk cId="1726956429" sldId="257"/>
        </pc:sldMkLst>
        <pc:spChg chg="add del">
          <ac:chgData name="Michael Alcorn" userId="47c41296623bcbae" providerId="Windows Live" clId="Web-{72DB56BD-D55B-4574-8555-22E11BB18D19}" dt="2019-05-02T14:20:08.307" v="329"/>
          <ac:spMkLst>
            <pc:docMk/>
            <pc:sldMk cId="1726956429" sldId="257"/>
            <ac:spMk id="2" creationId="{69DE6E36-5E71-45EC-9DD0-C4F981746CC1}"/>
          </ac:spMkLst>
        </pc:spChg>
        <pc:spChg chg="add del">
          <ac:chgData name="Michael Alcorn" userId="47c41296623bcbae" providerId="Windows Live" clId="Web-{72DB56BD-D55B-4574-8555-22E11BB18D19}" dt="2019-05-02T14:20:05.214" v="328"/>
          <ac:spMkLst>
            <pc:docMk/>
            <pc:sldMk cId="1726956429" sldId="257"/>
            <ac:spMk id="4" creationId="{86AE78C3-F024-4EEC-B5C0-3CFF83B3517D}"/>
          </ac:spMkLst>
        </pc:spChg>
        <pc:spChg chg="add mod">
          <ac:chgData name="Michael Alcorn" userId="47c41296623bcbae" providerId="Windows Live" clId="Web-{72DB56BD-D55B-4574-8555-22E11BB18D19}" dt="2019-05-02T14:17:45.479" v="325" actId="1076"/>
          <ac:spMkLst>
            <pc:docMk/>
            <pc:sldMk cId="1726956429" sldId="257"/>
            <ac:spMk id="49" creationId="{215869A3-AAAC-4954-8A42-AB35BF11B695}"/>
          </ac:spMkLst>
        </pc:spChg>
        <pc:spChg chg="mod">
          <ac:chgData name="Michael Alcorn" userId="47c41296623bcbae" providerId="Windows Live" clId="Web-{72DB56BD-D55B-4574-8555-22E11BB18D19}" dt="2019-05-02T13:55:32.441" v="56" actId="20577"/>
          <ac:spMkLst>
            <pc:docMk/>
            <pc:sldMk cId="1726956429" sldId="257"/>
            <ac:spMk id="89" creationId="{00000000-0000-0000-0000-000000000000}"/>
          </ac:spMkLst>
        </pc:spChg>
        <pc:spChg chg="mod">
          <ac:chgData name="Michael Alcorn" userId="47c41296623bcbae" providerId="Windows Live" clId="Web-{72DB56BD-D55B-4574-8555-22E11BB18D19}" dt="2019-05-02T14:07:12.788" v="169" actId="20577"/>
          <ac:spMkLst>
            <pc:docMk/>
            <pc:sldMk cId="1726956429" sldId="257"/>
            <ac:spMk id="95" creationId="{00000000-0000-0000-0000-000000000000}"/>
          </ac:spMkLst>
        </pc:spChg>
        <pc:spChg chg="mod">
          <ac:chgData name="Michael Alcorn" userId="47c41296623bcbae" providerId="Windows Live" clId="Web-{72DB56BD-D55B-4574-8555-22E11BB18D19}" dt="2019-05-02T14:02:07.302" v="144" actId="20577"/>
          <ac:spMkLst>
            <pc:docMk/>
            <pc:sldMk cId="1726956429" sldId="257"/>
            <ac:spMk id="105" creationId="{00000000-0000-0000-0000-000000000000}"/>
          </ac:spMkLst>
        </pc:spChg>
        <pc:spChg chg="mod">
          <ac:chgData name="Michael Alcorn" userId="47c41296623bcbae" providerId="Windows Live" clId="Web-{72DB56BD-D55B-4574-8555-22E11BB18D19}" dt="2019-05-02T14:18:15.369" v="327" actId="1076"/>
          <ac:spMkLst>
            <pc:docMk/>
            <pc:sldMk cId="1726956429" sldId="257"/>
            <ac:spMk id="121" creationId="{00000000-0000-0000-0000-000000000000}"/>
          </ac:spMkLst>
        </pc:spChg>
        <pc:spChg chg="mod">
          <ac:chgData name="Michael Alcorn" userId="47c41296623bcbae" providerId="Windows Live" clId="Web-{72DB56BD-D55B-4574-8555-22E11BB18D19}" dt="2019-05-02T14:06:43.913" v="154" actId="20577"/>
          <ac:spMkLst>
            <pc:docMk/>
            <pc:sldMk cId="1726956429" sldId="257"/>
            <ac:spMk id="14347" creationId="{00000000-0000-0000-0000-000000000000}"/>
          </ac:spMkLst>
        </pc:spChg>
        <pc:picChg chg="mod">
          <ac:chgData name="Michael Alcorn" userId="47c41296623bcbae" providerId="Windows Live" clId="Web-{72DB56BD-D55B-4574-8555-22E11BB18D19}" dt="2019-05-02T14:15:28.478" v="270" actId="1076"/>
          <ac:picMkLst>
            <pc:docMk/>
            <pc:sldMk cId="1726956429" sldId="257"/>
            <ac:picMk id="120" creationId="{00000000-0000-0000-0000-000000000000}"/>
          </ac:picMkLst>
        </pc:picChg>
      </pc:sldChg>
    </pc:docChg>
  </pc:docChgLst>
  <pc:docChgLst>
    <pc:chgData name="Guest User" userId="S::urn:spo:anon#f326bddd4c5c32e6e292f405db6fc96f8929b91a6817bcd4f7164d832447c71a::" providerId="AD" clId="Web-{6AE00039-B757-A090-68DE-ACE7D40E2B04}"/>
    <pc:docChg chg="modSld">
      <pc:chgData name="Guest User" userId="S::urn:spo:anon#f326bddd4c5c32e6e292f405db6fc96f8929b91a6817bcd4f7164d832447c71a::" providerId="AD" clId="Web-{6AE00039-B757-A090-68DE-ACE7D40E2B04}" dt="2020-04-16T19:46:48.535" v="3" actId="14100"/>
      <pc:docMkLst>
        <pc:docMk/>
      </pc:docMkLst>
      <pc:sldChg chg="modSp">
        <pc:chgData name="Guest User" userId="S::urn:spo:anon#f326bddd4c5c32e6e292f405db6fc96f8929b91a6817bcd4f7164d832447c71a::" providerId="AD" clId="Web-{6AE00039-B757-A090-68DE-ACE7D40E2B04}" dt="2020-04-16T19:46:48.535" v="3" actId="14100"/>
        <pc:sldMkLst>
          <pc:docMk/>
          <pc:sldMk cId="476642991" sldId="259"/>
        </pc:sldMkLst>
        <pc:spChg chg="mod">
          <ac:chgData name="Guest User" userId="S::urn:spo:anon#f326bddd4c5c32e6e292f405db6fc96f8929b91a6817bcd4f7164d832447c71a::" providerId="AD" clId="Web-{6AE00039-B757-A090-68DE-ACE7D40E2B04}" dt="2020-04-16T19:46:48.535" v="3" actId="14100"/>
          <ac:spMkLst>
            <pc:docMk/>
            <pc:sldMk cId="476642991" sldId="259"/>
            <ac:spMk id="43" creationId="{D7B61AFA-9297-544F-8638-BDB3EF3CDBB9}"/>
          </ac:spMkLst>
        </pc:spChg>
      </pc:sldChg>
    </pc:docChg>
  </pc:docChgLst>
  <pc:docChgLst>
    <pc:chgData name="Naman Bansal" userId="S::nzb0040@auburn.edu::a66386d1-efb7-4fa7-87ee-dfff85989991" providerId="AD" clId="Web-{260896D7-FC94-9043-7470-6B23A1C239CB}"/>
    <pc:docChg chg="modSld">
      <pc:chgData name="Naman Bansal" userId="S::nzb0040@auburn.edu::a66386d1-efb7-4fa7-87ee-dfff85989991" providerId="AD" clId="Web-{260896D7-FC94-9043-7470-6B23A1C239CB}" dt="2020-05-05T18:56:01.343" v="0"/>
      <pc:docMkLst>
        <pc:docMk/>
      </pc:docMkLst>
      <pc:sldChg chg="modSp">
        <pc:chgData name="Naman Bansal" userId="S::nzb0040@auburn.edu::a66386d1-efb7-4fa7-87ee-dfff85989991" providerId="AD" clId="Web-{260896D7-FC94-9043-7470-6B23A1C239CB}" dt="2020-05-05T18:56:01.343" v="0"/>
        <pc:sldMkLst>
          <pc:docMk/>
          <pc:sldMk cId="476642991" sldId="259"/>
        </pc:sldMkLst>
        <pc:spChg chg="ord">
          <ac:chgData name="Naman Bansal" userId="S::nzb0040@auburn.edu::a66386d1-efb7-4fa7-87ee-dfff85989991" providerId="AD" clId="Web-{260896D7-FC94-9043-7470-6B23A1C239CB}" dt="2020-05-05T18:56:01.343" v="0"/>
          <ac:spMkLst>
            <pc:docMk/>
            <pc:sldMk cId="476642991" sldId="259"/>
            <ac:spMk id="43" creationId="{D7B61AFA-9297-544F-8638-BDB3EF3CDBB9}"/>
          </ac:spMkLst>
        </pc:spChg>
      </pc:sldChg>
    </pc:docChg>
  </pc:docChgLst>
  <pc:docChgLst>
    <pc:chgData name="Guest User" userId="S::urn:spo:anon#f326bddd4c5c32e6e292f405db6fc96f8929b91a6817bcd4f7164d832447c71a::" providerId="AD" clId="Web-{135EB439-E384-4AEB-90C1-865E0AB22D65}"/>
    <pc:docChg chg="modSld">
      <pc:chgData name="Guest User" userId="S::urn:spo:anon#f326bddd4c5c32e6e292f405db6fc96f8929b91a6817bcd4f7164d832447c71a::" providerId="AD" clId="Web-{135EB439-E384-4AEB-90C1-865E0AB22D65}" dt="2020-04-16T19:44:06.828" v="291" actId="1076"/>
      <pc:docMkLst>
        <pc:docMk/>
      </pc:docMkLst>
      <pc:sldChg chg="addSp delSp modSp">
        <pc:chgData name="Guest User" userId="S::urn:spo:anon#f326bddd4c5c32e6e292f405db6fc96f8929b91a6817bcd4f7164d832447c71a::" providerId="AD" clId="Web-{135EB439-E384-4AEB-90C1-865E0AB22D65}" dt="2020-04-16T19:44:06.828" v="291" actId="1076"/>
        <pc:sldMkLst>
          <pc:docMk/>
          <pc:sldMk cId="476642991" sldId="259"/>
        </pc:sldMkLst>
        <pc:spChg chg="add del">
          <ac:chgData name="Guest User" userId="S::urn:spo:anon#f326bddd4c5c32e6e292f405db6fc96f8929b91a6817bcd4f7164d832447c71a::" providerId="AD" clId="Web-{135EB439-E384-4AEB-90C1-865E0AB22D65}" dt="2020-04-16T19:35:14.992" v="13"/>
          <ac:spMkLst>
            <pc:docMk/>
            <pc:sldMk cId="476642991" sldId="259"/>
            <ac:spMk id="2" creationId="{46C9DA4D-CE06-4C52-8403-1EF8AA785DEE}"/>
          </ac:spMkLst>
        </pc:spChg>
        <pc:spChg chg="add del mod">
          <ac:chgData name="Guest User" userId="S::urn:spo:anon#f326bddd4c5c32e6e292f405db6fc96f8929b91a6817bcd4f7164d832447c71a::" providerId="AD" clId="Web-{135EB439-E384-4AEB-90C1-865E0AB22D65}" dt="2020-04-16T19:35:29.148" v="16"/>
          <ac:spMkLst>
            <pc:docMk/>
            <pc:sldMk cId="476642991" sldId="259"/>
            <ac:spMk id="5" creationId="{70A5944A-CB40-470A-9D34-293F1EF7B1F9}"/>
          </ac:spMkLst>
        </pc:spChg>
        <pc:spChg chg="mod">
          <ac:chgData name="Guest User" userId="S::urn:spo:anon#f326bddd4c5c32e6e292f405db6fc96f8929b91a6817bcd4f7164d832447c71a::" providerId="AD" clId="Web-{135EB439-E384-4AEB-90C1-865E0AB22D65}" dt="2020-04-16T19:34:03.850" v="9" actId="20577"/>
          <ac:spMkLst>
            <pc:docMk/>
            <pc:sldMk cId="476642991" sldId="259"/>
            <ac:spMk id="14" creationId="{00000000-0000-0000-0000-000000000000}"/>
          </ac:spMkLst>
        </pc:spChg>
        <pc:spChg chg="mod">
          <ac:chgData name="Guest User" userId="S::urn:spo:anon#f326bddd4c5c32e6e292f405db6fc96f8929b91a6817bcd4f7164d832447c71a::" providerId="AD" clId="Web-{135EB439-E384-4AEB-90C1-865E0AB22D65}" dt="2020-04-16T19:40:09.434" v="130" actId="14100"/>
          <ac:spMkLst>
            <pc:docMk/>
            <pc:sldMk cId="476642991" sldId="259"/>
            <ac:spMk id="35" creationId="{3D8B03FC-3FEE-9D4B-9ABF-7012F826262B}"/>
          </ac:spMkLst>
        </pc:spChg>
        <pc:spChg chg="mod">
          <ac:chgData name="Guest User" userId="S::urn:spo:anon#f326bddd4c5c32e6e292f405db6fc96f8929b91a6817bcd4f7164d832447c71a::" providerId="AD" clId="Web-{135EB439-E384-4AEB-90C1-865E0AB22D65}" dt="2020-04-16T19:44:06.828" v="291" actId="1076"/>
          <ac:spMkLst>
            <pc:docMk/>
            <pc:sldMk cId="476642991" sldId="259"/>
            <ac:spMk id="40" creationId="{59170844-04DF-8449-A421-1F5FA772C698}"/>
          </ac:spMkLst>
        </pc:spChg>
        <pc:grpChg chg="mod">
          <ac:chgData name="Guest User" userId="S::urn:spo:anon#f326bddd4c5c32e6e292f405db6fc96f8929b91a6817bcd4f7164d832447c71a::" providerId="AD" clId="Web-{135EB439-E384-4AEB-90C1-865E0AB22D65}" dt="2020-04-16T19:34:21.194" v="11" actId="1076"/>
          <ac:grpSpMkLst>
            <pc:docMk/>
            <pc:sldMk cId="476642991" sldId="259"/>
            <ac:grpSpMk id="33" creationId="{3BA9CE40-69EA-8249-8599-8EE06F5DA5A3}"/>
          </ac:grpSpMkLst>
        </pc:grpChg>
      </pc:sldChg>
    </pc:docChg>
  </pc:docChgLst>
  <pc:docChgLst>
    <pc:chgData name="Naman Bansal" userId="a66386d1-efb7-4fa7-87ee-dfff85989991" providerId="ADAL" clId="{E2F5296A-7241-F74F-BE44-94D611ADAC8D}"/>
    <pc:docChg chg="undo redo custSel modSld">
      <pc:chgData name="Naman Bansal" userId="a66386d1-efb7-4fa7-87ee-dfff85989991" providerId="ADAL" clId="{E2F5296A-7241-F74F-BE44-94D611ADAC8D}" dt="2020-05-06T01:09:56.083" v="133" actId="164"/>
      <pc:docMkLst>
        <pc:docMk/>
      </pc:docMkLst>
      <pc:sldChg chg="addSp delSp modSp">
        <pc:chgData name="Naman Bansal" userId="a66386d1-efb7-4fa7-87ee-dfff85989991" providerId="ADAL" clId="{E2F5296A-7241-F74F-BE44-94D611ADAC8D}" dt="2020-05-06T01:09:56.083" v="133" actId="164"/>
        <pc:sldMkLst>
          <pc:docMk/>
          <pc:sldMk cId="476642991" sldId="259"/>
        </pc:sldMkLst>
        <pc:spChg chg="mod">
          <ac:chgData name="Naman Bansal" userId="a66386d1-efb7-4fa7-87ee-dfff85989991" providerId="ADAL" clId="{E2F5296A-7241-F74F-BE44-94D611ADAC8D}" dt="2020-05-05T19:06:11.128" v="132" actId="1035"/>
          <ac:spMkLst>
            <pc:docMk/>
            <pc:sldMk cId="476642991" sldId="259"/>
            <ac:spMk id="14" creationId="{00000000-0000-0000-0000-000000000000}"/>
          </ac:spMkLst>
        </pc:spChg>
        <pc:spChg chg="add del mod">
          <ac:chgData name="Naman Bansal" userId="a66386d1-efb7-4fa7-87ee-dfff85989991" providerId="ADAL" clId="{E2F5296A-7241-F74F-BE44-94D611ADAC8D}" dt="2020-05-05T19:04:53.984" v="126" actId="478"/>
          <ac:spMkLst>
            <pc:docMk/>
            <pc:sldMk cId="476642991" sldId="259"/>
            <ac:spMk id="43" creationId="{D7B61AFA-9297-544F-8638-BDB3EF3CDBB9}"/>
          </ac:spMkLst>
        </pc:spChg>
        <pc:spChg chg="add mod">
          <ac:chgData name="Naman Bansal" userId="a66386d1-efb7-4fa7-87ee-dfff85989991" providerId="ADAL" clId="{E2F5296A-7241-F74F-BE44-94D611ADAC8D}" dt="2020-05-05T18:59:28.822" v="123"/>
          <ac:spMkLst>
            <pc:docMk/>
            <pc:sldMk cId="476642991" sldId="259"/>
            <ac:spMk id="76" creationId="{6ECA722D-DBDA-9246-8B09-77287C32414B}"/>
          </ac:spMkLst>
        </pc:spChg>
        <pc:grpChg chg="mod">
          <ac:chgData name="Naman Bansal" userId="a66386d1-efb7-4fa7-87ee-dfff85989991" providerId="ADAL" clId="{E2F5296A-7241-F74F-BE44-94D611ADAC8D}" dt="2020-05-06T01:09:56.083" v="133" actId="164"/>
          <ac:grpSpMkLst>
            <pc:docMk/>
            <pc:sldMk cId="476642991" sldId="259"/>
            <ac:grpSpMk id="16" creationId="{B720907E-EC55-154A-8B22-775BAC1019EB}"/>
          </ac:grpSpMkLst>
        </pc:grpChg>
        <pc:grpChg chg="mod">
          <ac:chgData name="Naman Bansal" userId="a66386d1-efb7-4fa7-87ee-dfff85989991" providerId="ADAL" clId="{E2F5296A-7241-F74F-BE44-94D611ADAC8D}" dt="2020-05-06T01:09:56.083" v="133" actId="164"/>
          <ac:grpSpMkLst>
            <pc:docMk/>
            <pc:sldMk cId="476642991" sldId="259"/>
            <ac:grpSpMk id="20" creationId="{E6F901CB-863A-C041-BA52-8945D567E28D}"/>
          </ac:grpSpMkLst>
        </pc:grpChg>
        <pc:grpChg chg="mod">
          <ac:chgData name="Naman Bansal" userId="a66386d1-efb7-4fa7-87ee-dfff85989991" providerId="ADAL" clId="{E2F5296A-7241-F74F-BE44-94D611ADAC8D}" dt="2020-05-06T01:09:56.083" v="133" actId="164"/>
          <ac:grpSpMkLst>
            <pc:docMk/>
            <pc:sldMk cId="476642991" sldId="259"/>
            <ac:grpSpMk id="25" creationId="{70610E93-BDF6-1D41-97A3-3490126A692A}"/>
          </ac:grpSpMkLst>
        </pc:grpChg>
        <pc:grpChg chg="add mod">
          <ac:chgData name="Naman Bansal" userId="a66386d1-efb7-4fa7-87ee-dfff85989991" providerId="ADAL" clId="{E2F5296A-7241-F74F-BE44-94D611ADAC8D}" dt="2020-05-06T01:09:56.083" v="133" actId="164"/>
          <ac:grpSpMkLst>
            <pc:docMk/>
            <pc:sldMk cId="476642991" sldId="259"/>
            <ac:grpSpMk id="30" creationId="{EDFC00C4-67D6-0147-908C-EBE19B4A9F95}"/>
          </ac:grpSpMkLst>
        </pc:grpChg>
        <pc:grpChg chg="mod">
          <ac:chgData name="Naman Bansal" userId="a66386d1-efb7-4fa7-87ee-dfff85989991" providerId="ADAL" clId="{E2F5296A-7241-F74F-BE44-94D611ADAC8D}" dt="2020-05-05T19:06:11.128" v="132" actId="1035"/>
          <ac:grpSpMkLst>
            <pc:docMk/>
            <pc:sldMk cId="476642991" sldId="259"/>
            <ac:grpSpMk id="33" creationId="{3BA9CE40-69EA-8249-8599-8EE06F5DA5A3}"/>
          </ac:grpSpMkLst>
        </pc:grpChg>
        <pc:grpChg chg="mod">
          <ac:chgData name="Naman Bansal" userId="a66386d1-efb7-4fa7-87ee-dfff85989991" providerId="ADAL" clId="{E2F5296A-7241-F74F-BE44-94D611ADAC8D}" dt="2020-05-06T01:09:56.083" v="133" actId="164"/>
          <ac:grpSpMkLst>
            <pc:docMk/>
            <pc:sldMk cId="476642991" sldId="259"/>
            <ac:grpSpMk id="70" creationId="{E75A4830-7E4C-794D-98FE-6E890ADF4E58}"/>
          </ac:grpSpMkLst>
        </pc:grpChg>
        <pc:picChg chg="add mod">
          <ac:chgData name="Naman Bansal" userId="a66386d1-efb7-4fa7-87ee-dfff85989991" providerId="ADAL" clId="{E2F5296A-7241-F74F-BE44-94D611ADAC8D}" dt="2020-04-29T02:40:00.337" v="38" actId="1076"/>
          <ac:picMkLst>
            <pc:docMk/>
            <pc:sldMk cId="476642991" sldId="259"/>
            <ac:picMk id="18" creationId="{3129D56E-135C-F24C-A3E0-060D4510CFA5}"/>
          </ac:picMkLst>
        </pc:picChg>
        <pc:picChg chg="mod">
          <ac:chgData name="Naman Bansal" userId="a66386d1-efb7-4fa7-87ee-dfff85989991" providerId="ADAL" clId="{E2F5296A-7241-F74F-BE44-94D611ADAC8D}" dt="2020-05-05T19:06:11.128" v="132" actId="1035"/>
          <ac:picMkLst>
            <pc:docMk/>
            <pc:sldMk cId="476642991" sldId="259"/>
            <ac:picMk id="32" creationId="{30F8D1D4-7995-F848-962B-2FC66936DFEA}"/>
          </ac:picMkLst>
        </pc:picChg>
      </pc:sldChg>
    </pc:docChg>
  </pc:docChgLst>
  <pc:docChgLst>
    <pc:chgData name="Michael Alcorn" userId="47c41296623bcbae" providerId="Windows Live" clId="Web-{5CA9F4E8-6EC5-44A8-B323-3C1AF59DE389}"/>
    <pc:docChg chg="modSld">
      <pc:chgData name="Michael Alcorn" userId="47c41296623bcbae" providerId="Windows Live" clId="Web-{5CA9F4E8-6EC5-44A8-B323-3C1AF59DE389}" dt="2019-05-02T22:21:42.266" v="425" actId="1076"/>
      <pc:docMkLst>
        <pc:docMk/>
      </pc:docMkLst>
      <pc:sldChg chg="addSp delSp modSp">
        <pc:chgData name="Michael Alcorn" userId="47c41296623bcbae" providerId="Windows Live" clId="Web-{5CA9F4E8-6EC5-44A8-B323-3C1AF59DE389}" dt="2019-05-02T22:21:42.266" v="425" actId="1076"/>
        <pc:sldMkLst>
          <pc:docMk/>
          <pc:sldMk cId="1726956429" sldId="257"/>
        </pc:sldMkLst>
        <pc:spChg chg="add mod">
          <ac:chgData name="Michael Alcorn" userId="47c41296623bcbae" providerId="Windows Live" clId="Web-{5CA9F4E8-6EC5-44A8-B323-3C1AF59DE389}" dt="2019-05-02T18:10:36.668" v="11"/>
          <ac:spMkLst>
            <pc:docMk/>
            <pc:sldMk cId="1726956429" sldId="257"/>
            <ac:spMk id="2" creationId="{46C9DA4D-CE06-4C52-8403-1EF8AA785DEE}"/>
          </ac:spMkLst>
        </pc:spChg>
        <pc:spChg chg="add del">
          <ac:chgData name="Michael Alcorn" userId="47c41296623bcbae" providerId="Windows Live" clId="Web-{5CA9F4E8-6EC5-44A8-B323-3C1AF59DE389}" dt="2019-05-02T18:18:09.126" v="76"/>
          <ac:spMkLst>
            <pc:docMk/>
            <pc:sldMk cId="1726956429" sldId="257"/>
            <ac:spMk id="21" creationId="{00000000-0000-0000-0000-000000000000}"/>
          </ac:spMkLst>
        </pc:spChg>
        <pc:spChg chg="mod">
          <ac:chgData name="Michael Alcorn" userId="47c41296623bcbae" providerId="Windows Live" clId="Web-{5CA9F4E8-6EC5-44A8-B323-3C1AF59DE389}" dt="2019-05-02T18:18:05.814" v="75" actId="1076"/>
          <ac:spMkLst>
            <pc:docMk/>
            <pc:sldMk cId="1726956429" sldId="257"/>
            <ac:spMk id="36" creationId="{00000000-0000-0000-0000-000000000000}"/>
          </ac:spMkLst>
        </pc:spChg>
        <pc:spChg chg="del mod">
          <ac:chgData name="Michael Alcorn" userId="47c41296623bcbae" providerId="Windows Live" clId="Web-{5CA9F4E8-6EC5-44A8-B323-3C1AF59DE389}" dt="2019-05-02T18:25:54.491" v="166"/>
          <ac:spMkLst>
            <pc:docMk/>
            <pc:sldMk cId="1726956429" sldId="257"/>
            <ac:spMk id="49" creationId="{215869A3-AAAC-4954-8A42-AB35BF11B695}"/>
          </ac:spMkLst>
        </pc:spChg>
        <pc:spChg chg="add mod">
          <ac:chgData name="Michael Alcorn" userId="47c41296623bcbae" providerId="Windows Live" clId="Web-{5CA9F4E8-6EC5-44A8-B323-3C1AF59DE389}" dt="2019-05-02T22:21:42.266" v="425" actId="1076"/>
          <ac:spMkLst>
            <pc:docMk/>
            <pc:sldMk cId="1726956429" sldId="257"/>
            <ac:spMk id="52" creationId="{B398DA65-0A02-4C26-8572-EF35F7E3A2BE}"/>
          </ac:spMkLst>
        </pc:spChg>
        <pc:spChg chg="add mod">
          <ac:chgData name="Michael Alcorn" userId="47c41296623bcbae" providerId="Windows Live" clId="Web-{5CA9F4E8-6EC5-44A8-B323-3C1AF59DE389}" dt="2019-05-02T18:54:51.981" v="307" actId="20577"/>
          <ac:spMkLst>
            <pc:docMk/>
            <pc:sldMk cId="1726956429" sldId="257"/>
            <ac:spMk id="57" creationId="{3D5ED8B8-0C7E-420D-8708-021354A4783A}"/>
          </ac:spMkLst>
        </pc:spChg>
        <pc:spChg chg="add mod">
          <ac:chgData name="Michael Alcorn" userId="47c41296623bcbae" providerId="Windows Live" clId="Web-{5CA9F4E8-6EC5-44A8-B323-3C1AF59DE389}" dt="2019-05-02T19:05:50.927" v="368" actId="20577"/>
          <ac:spMkLst>
            <pc:docMk/>
            <pc:sldMk cId="1726956429" sldId="257"/>
            <ac:spMk id="59" creationId="{28069DD2-75E1-4382-B183-D1FF142ABF80}"/>
          </ac:spMkLst>
        </pc:spChg>
        <pc:spChg chg="add mod">
          <ac:chgData name="Michael Alcorn" userId="47c41296623bcbae" providerId="Windows Live" clId="Web-{5CA9F4E8-6EC5-44A8-B323-3C1AF59DE389}" dt="2019-05-02T19:05:55.458" v="371" actId="20577"/>
          <ac:spMkLst>
            <pc:docMk/>
            <pc:sldMk cId="1726956429" sldId="257"/>
            <ac:spMk id="60" creationId="{680045A6-80A6-49F2-A43A-B7709E19AD98}"/>
          </ac:spMkLst>
        </pc:spChg>
        <pc:spChg chg="mod ord">
          <ac:chgData name="Michael Alcorn" userId="47c41296623bcbae" providerId="Windows Live" clId="Web-{5CA9F4E8-6EC5-44A8-B323-3C1AF59DE389}" dt="2019-05-02T18:20:09.237" v="109" actId="20577"/>
          <ac:spMkLst>
            <pc:docMk/>
            <pc:sldMk cId="1726956429" sldId="257"/>
            <ac:spMk id="121" creationId="{00000000-0000-0000-0000-000000000000}"/>
          </ac:spMkLst>
        </pc:spChg>
        <pc:grpChg chg="del mod">
          <ac:chgData name="Michael Alcorn" userId="47c41296623bcbae" providerId="Windows Live" clId="Web-{5CA9F4E8-6EC5-44A8-B323-3C1AF59DE389}" dt="2019-05-02T18:54:08.918" v="261"/>
          <ac:grpSpMkLst>
            <pc:docMk/>
            <pc:sldMk cId="1726956429" sldId="257"/>
            <ac:grpSpMk id="14351" creationId="{00000000-0000-0000-0000-000000000000}"/>
          </ac:grpSpMkLst>
        </pc:grpChg>
        <pc:picChg chg="add del mod ord">
          <ac:chgData name="Michael Alcorn" userId="47c41296623bcbae" providerId="Windows Live" clId="Web-{5CA9F4E8-6EC5-44A8-B323-3C1AF59DE389}" dt="2019-05-02T18:18:09.126" v="76"/>
          <ac:picMkLst>
            <pc:docMk/>
            <pc:sldMk cId="1726956429" sldId="257"/>
            <ac:picMk id="4" creationId="{EFCBE41C-4F4C-40F0-967B-EFB014668697}"/>
          </ac:picMkLst>
        </pc:picChg>
        <pc:picChg chg="add del mod">
          <ac:chgData name="Michael Alcorn" userId="47c41296623bcbae" providerId="Windows Live" clId="Web-{5CA9F4E8-6EC5-44A8-B323-3C1AF59DE389}" dt="2019-05-02T19:03:47.722" v="367"/>
          <ac:picMkLst>
            <pc:docMk/>
            <pc:sldMk cId="1726956429" sldId="257"/>
            <ac:picMk id="51" creationId="{725B689F-C0E7-4591-83C7-C331D2B7DC0F}"/>
          </ac:picMkLst>
        </pc:picChg>
        <pc:picChg chg="add mod">
          <ac:chgData name="Michael Alcorn" userId="47c41296623bcbae" providerId="Windows Live" clId="Web-{5CA9F4E8-6EC5-44A8-B323-3C1AF59DE389}" dt="2019-05-02T19:03:24.284" v="361" actId="1076"/>
          <ac:picMkLst>
            <pc:docMk/>
            <pc:sldMk cId="1726956429" sldId="257"/>
            <ac:picMk id="53" creationId="{B6A276A3-C578-49A7-8DEE-D504B19EA7E7}"/>
          </ac:picMkLst>
        </pc:picChg>
        <pc:picChg chg="add mod">
          <ac:chgData name="Michael Alcorn" userId="47c41296623bcbae" providerId="Windows Live" clId="Web-{5CA9F4E8-6EC5-44A8-B323-3C1AF59DE389}" dt="2019-05-02T19:03:24.331" v="362" actId="1076"/>
          <ac:picMkLst>
            <pc:docMk/>
            <pc:sldMk cId="1726956429" sldId="257"/>
            <ac:picMk id="54" creationId="{D6BF193E-BDE9-40B4-B177-4BE5747FDDE5}"/>
          </ac:picMkLst>
        </pc:picChg>
        <pc:picChg chg="add mod">
          <ac:chgData name="Michael Alcorn" userId="47c41296623bcbae" providerId="Windows Live" clId="Web-{5CA9F4E8-6EC5-44A8-B323-3C1AF59DE389}" dt="2019-05-02T19:03:24.378" v="363" actId="1076"/>
          <ac:picMkLst>
            <pc:docMk/>
            <pc:sldMk cId="1726956429" sldId="257"/>
            <ac:picMk id="55" creationId="{AEF94854-5EBA-4E35-B8EB-5152F8D62202}"/>
          </ac:picMkLst>
        </pc:picChg>
        <pc:picChg chg="add mod">
          <ac:chgData name="Michael Alcorn" userId="47c41296623bcbae" providerId="Windows Live" clId="Web-{5CA9F4E8-6EC5-44A8-B323-3C1AF59DE389}" dt="2019-05-02T19:03:24.425" v="364" actId="1076"/>
          <ac:picMkLst>
            <pc:docMk/>
            <pc:sldMk cId="1726956429" sldId="257"/>
            <ac:picMk id="56" creationId="{AA4D73A1-BAD4-4A0A-8D96-DB56DE15C8E4}"/>
          </ac:picMkLst>
        </pc:picChg>
        <pc:picChg chg="mod ord">
          <ac:chgData name="Michael Alcorn" userId="47c41296623bcbae" providerId="Windows Live" clId="Web-{5CA9F4E8-6EC5-44A8-B323-3C1AF59DE389}" dt="2019-05-02T18:19:27.924" v="96" actId="1076"/>
          <ac:picMkLst>
            <pc:docMk/>
            <pc:sldMk cId="1726956429" sldId="257"/>
            <ac:picMk id="120" creationId="{00000000-0000-0000-0000-000000000000}"/>
          </ac:picMkLst>
        </pc:picChg>
        <pc:cxnChg chg="add mod">
          <ac:chgData name="Michael Alcorn" userId="47c41296623bcbae" providerId="Windows Live" clId="Web-{5CA9F4E8-6EC5-44A8-B323-3C1AF59DE389}" dt="2019-05-02T18:54:04.512" v="260" actId="14100"/>
          <ac:cxnSpMkLst>
            <pc:docMk/>
            <pc:sldMk cId="1726956429" sldId="257"/>
            <ac:cxnSpMk id="58" creationId="{190FC5B6-4C02-4C4D-B02B-5AD42525B39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3A1B5D0-515A-5A4D-A61A-C1F625C6AAF8}" type="datetime1">
              <a:rPr lang="en-US" altLang="en-US"/>
              <a:pPr/>
              <a:t>5/8/2020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3025" y="685800"/>
            <a:ext cx="7004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469F552-7A5B-F540-BD5C-495916F717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5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5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5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5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5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471613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471613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471613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471613" eaLnBrk="0" fontAlgn="base" hangingPunct="0">
              <a:spcBef>
                <a:spcPct val="0"/>
              </a:spcBef>
              <a:spcAft>
                <a:spcPct val="0"/>
              </a:spcAft>
              <a:defRPr sz="57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706E368-F287-F84A-A215-113EBF09213A}" type="slidenum">
              <a:rPr lang="en-US" altLang="en-US" sz="1200"/>
              <a:pPr eaLnBrk="1" hangingPunct="1"/>
              <a:t>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701292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3260" y="6533308"/>
            <a:ext cx="36530280" cy="45080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46520" y="11917680"/>
            <a:ext cx="30083760" cy="5374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48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2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96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71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45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6FF046-015A-8345-A3D8-A1272AC4BD23}" type="datetime1">
              <a:rPr lang="en-US" altLang="en-US"/>
              <a:pPr/>
              <a:t>5/8/2020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8CA9CF-C49B-8540-B583-C41DBC6F55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0EAF2B-A064-7747-8D92-831442355844}" type="datetime1">
              <a:rPr lang="en-US" altLang="en-US"/>
              <a:pPr/>
              <a:t>5/8/2020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C4C5AC-F95B-6943-99B3-FB1E1F5786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9560765" y="2356276"/>
            <a:ext cx="46416433" cy="502460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11456" y="2356276"/>
            <a:ext cx="138533032" cy="502460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91A1CE-4591-3E4D-BDCF-06B8167A7252}" type="datetime1">
              <a:rPr lang="en-US" altLang="en-US"/>
              <a:pPr/>
              <a:t>5/8/2020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BA25B9-1FED-7440-9F26-4AFB044BD9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72A918-50F2-434E-9EBE-37B04AA29EA9}" type="datetime1">
              <a:rPr lang="en-US" altLang="en-US"/>
              <a:pPr/>
              <a:t>5/8/2020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C77BA5-7839-9640-A67B-24A515964F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4872" y="13514494"/>
            <a:ext cx="36530280" cy="4177030"/>
          </a:xfrm>
        </p:spPr>
        <p:txBody>
          <a:bodyPr anchor="t"/>
          <a:lstStyle>
            <a:lvl1pPr algn="l">
              <a:defRPr sz="1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872" y="8913925"/>
            <a:ext cx="36530280" cy="4600574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4225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948448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2674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9689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7112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4534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9BAAF8-4B23-A544-85A7-4B2D6DB22556}" type="datetime1">
              <a:rPr lang="en-US" altLang="en-US"/>
              <a:pPr/>
              <a:t>5/8/2020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9169FF-6294-9844-8A6C-6E278794D9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11452" y="13738444"/>
            <a:ext cx="92474733" cy="38863906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502465" y="13738444"/>
            <a:ext cx="92474733" cy="38863906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F9F176-9C64-4E4D-8719-D174290C557E}" type="datetime1">
              <a:rPr lang="en-US" altLang="en-US"/>
              <a:pPr/>
              <a:t>5/8/2020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F72AB1-62A9-2B45-AA7D-597206DC7A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rgbClr val="033B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2976800" cy="3004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CVPR_Logo_Boston2015_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4900" y="1143000"/>
            <a:ext cx="3192463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4620200" y="239713"/>
            <a:ext cx="6745288" cy="1535112"/>
          </a:xfrm>
          <a:prstGeom prst="rect">
            <a:avLst/>
          </a:prstGeom>
          <a:noFill/>
          <a:ln>
            <a:noFill/>
          </a:ln>
        </p:spPr>
        <p:txBody>
          <a:bodyPr lIns="103203" tIns="51601" rIns="103203" bIns="51601">
            <a:spAutoFit/>
          </a:bodyPr>
          <a:lstStyle>
            <a:lvl1pPr eaLnBrk="0" hangingPunct="0"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409700" eaLnBrk="0" fontAlgn="base" hangingPunct="0">
              <a:spcBef>
                <a:spcPct val="0"/>
              </a:spcBef>
              <a:spcAft>
                <a:spcPct val="0"/>
              </a:spcAft>
              <a:defRPr sz="5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1472368" eaLnBrk="1" hangingPunct="1">
              <a:defRPr/>
            </a:pPr>
            <a:r>
              <a:rPr lang="en-US" sz="3100" b="1"/>
              <a:t>IEEE 2015 Conference on Computer Vision and Pattern Recognition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1146" y="392817"/>
            <a:ext cx="27542671" cy="2078777"/>
          </a:xfrm>
        </p:spPr>
        <p:txBody>
          <a:bodyPr>
            <a:noAutofit/>
          </a:bodyPr>
          <a:lstStyle>
            <a:lvl1pPr>
              <a:defRPr sz="4400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068" y="3004461"/>
            <a:ext cx="13415328" cy="17442543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4668823" y="3004461"/>
            <a:ext cx="13415328" cy="17442543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8964578" y="3004461"/>
            <a:ext cx="13415328" cy="17442543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7CBA3C-6EE7-6D4E-BC2D-9927CCC47AE0}" type="datetime1">
              <a:rPr lang="en-US" altLang="en-US"/>
              <a:pPr/>
              <a:t>5/8/2020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FD15E5-4C1B-1940-9794-DCDEC26EFC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4A44D1-2E68-044D-9F72-97CAE84E4699}" type="datetime1">
              <a:rPr lang="en-US" altLang="en-US"/>
              <a:pPr/>
              <a:t>5/8/2020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10C09C-BBAF-2D46-82F6-01786D5574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8849" y="837353"/>
            <a:ext cx="14139072" cy="356362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2738" y="837359"/>
            <a:ext cx="24025225" cy="17949546"/>
          </a:xfrm>
        </p:spPr>
        <p:txBody>
          <a:bodyPr/>
          <a:lstStyle>
            <a:lvl1pPr>
              <a:defRPr sz="10200"/>
            </a:lvl1pPr>
            <a:lvl2pPr>
              <a:defRPr sz="9000"/>
            </a:lvl2pPr>
            <a:lvl3pPr>
              <a:defRPr sz="78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8849" y="4400979"/>
            <a:ext cx="14139072" cy="14385926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7E7F0B-1CF9-CF45-BD0F-6E3FB6AA4238}" type="datetime1">
              <a:rPr lang="en-US" altLang="en-US"/>
              <a:pPr/>
              <a:t>5/8/2020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2A669D-A45D-1C47-9CD1-AE59AFF605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3754" y="14721847"/>
            <a:ext cx="25786080" cy="1737996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23754" y="1879177"/>
            <a:ext cx="25786080" cy="12618720"/>
          </a:xfrm>
        </p:spPr>
        <p:txBody>
          <a:bodyPr rtlCol="0">
            <a:normAutofit/>
          </a:bodyPr>
          <a:lstStyle>
            <a:lvl1pPr marL="0" indent="0">
              <a:buNone/>
              <a:defRPr sz="10200"/>
            </a:lvl1pPr>
            <a:lvl2pPr marL="1474225" indent="0">
              <a:buNone/>
              <a:defRPr sz="9000"/>
            </a:lvl2pPr>
            <a:lvl3pPr marL="2948448" indent="0">
              <a:buNone/>
              <a:defRPr sz="7800"/>
            </a:lvl3pPr>
            <a:lvl4pPr marL="4422674" indent="0">
              <a:buNone/>
              <a:defRPr sz="6500"/>
            </a:lvl4pPr>
            <a:lvl5pPr marL="5896899" indent="0">
              <a:buNone/>
              <a:defRPr sz="6500"/>
            </a:lvl5pPr>
            <a:lvl6pPr marL="7371122" indent="0">
              <a:buNone/>
              <a:defRPr sz="6500"/>
            </a:lvl6pPr>
            <a:lvl7pPr marL="8845348" indent="0">
              <a:buNone/>
              <a:defRPr sz="6500"/>
            </a:lvl7pPr>
            <a:lvl8pPr marL="10319573" indent="0">
              <a:buNone/>
              <a:defRPr sz="6500"/>
            </a:lvl8pPr>
            <a:lvl9pPr marL="11793798" indent="0">
              <a:buNone/>
              <a:defRPr sz="6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23754" y="16459843"/>
            <a:ext cx="25786080" cy="2468244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82B60E-2875-5D49-AD6A-B5E3FAA10025}" type="datetime1">
              <a:rPr lang="en-US" altLang="en-US"/>
              <a:pPr/>
              <a:t>5/8/2020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6742A0-9910-B541-852C-E2535519F9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149475" y="841375"/>
            <a:ext cx="386778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49475" y="4906963"/>
            <a:ext cx="38677850" cy="138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49475" y="19492913"/>
            <a:ext cx="10026650" cy="111918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>
              <a:defRPr sz="39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AD7B88CB-0357-0B4B-8F9D-99D7D7E2E8BA}" type="datetime1">
              <a:rPr lang="en-US" altLang="en-US"/>
              <a:pPr/>
              <a:t>5/8/2020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84375" y="19492913"/>
            <a:ext cx="13608050" cy="111918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ctr">
              <a:defRPr sz="3900">
                <a:solidFill>
                  <a:srgbClr val="898989"/>
                </a:solidFill>
                <a:latin typeface="Calibri" pitchFamily="-108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800675" y="19492913"/>
            <a:ext cx="10026650" cy="111918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r">
              <a:defRPr sz="39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A743236C-66E2-7B42-A483-C5A988FD8D1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91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ctr" defTabSz="1471613" rtl="0" eaLnBrk="0" fontAlgn="base" hangingPunct="0">
        <a:spcBef>
          <a:spcPct val="0"/>
        </a:spcBef>
        <a:spcAft>
          <a:spcPct val="0"/>
        </a:spcAft>
        <a:defRPr sz="141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373903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747805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121708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495611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1101725" indent="-1101725" algn="l" defTabSz="14716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0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2392363" indent="-917575" algn="l" defTabSz="14716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3681413" indent="-733425" algn="l" defTabSz="14716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78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5157788" indent="-733425" algn="l" defTabSz="14716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65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6629400" indent="-733425" algn="l" defTabSz="147161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65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8108236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82462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56684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0909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74225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9484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422674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896899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371122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8453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319573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79379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emf"/><Relationship Id="rId18" Type="http://schemas.openxmlformats.org/officeDocument/2006/relationships/hyperlink" Target="http://anhnguyen.me/project/sam" TargetMode="External"/><Relationship Id="rId3" Type="http://schemas.openxmlformats.org/officeDocument/2006/relationships/image" Target="../media/image2.jpeg"/><Relationship Id="rId21" Type="http://schemas.openxmlformats.org/officeDocument/2006/relationships/image" Target="../media/image19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23" Type="http://schemas.openxmlformats.org/officeDocument/2006/relationships/image" Target="../media/image21.jpeg"/><Relationship Id="rId10" Type="http://schemas.openxmlformats.org/officeDocument/2006/relationships/image" Target="../media/image9.emf"/><Relationship Id="rId19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emf"/><Relationship Id="rId22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11E52A-6BF5-D447-962E-C59AB14B201B}"/>
              </a:ext>
            </a:extLst>
          </p:cNvPr>
          <p:cNvSpPr/>
          <p:nvPr/>
        </p:nvSpPr>
        <p:spPr>
          <a:xfrm>
            <a:off x="1" y="3052476"/>
            <a:ext cx="14173199" cy="898712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7" name="Title 13"/>
          <p:cNvSpPr>
            <a:spLocks noGrp="1"/>
          </p:cNvSpPr>
          <p:nvPr>
            <p:ph type="title"/>
          </p:nvPr>
        </p:nvSpPr>
        <p:spPr>
          <a:xfrm>
            <a:off x="4238625" y="0"/>
            <a:ext cx="34470975" cy="1389180"/>
          </a:xfrm>
        </p:spPr>
        <p:txBody>
          <a:bodyPr/>
          <a:lstStyle/>
          <a:p>
            <a:r>
              <a:rPr lang="en-US" sz="5400" b="1">
                <a:ea typeface="ＭＳ Ｐゴシック"/>
              </a:rPr>
              <a:t>SAM: The Sensitivity of Attribution Methods to Hyperparameters</a:t>
            </a:r>
            <a:endParaRPr lang="en" sz="4000">
              <a:ea typeface="ＭＳ Ｐゴシック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067256"/>
            <a:ext cx="3392835" cy="97134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C9DA4D-CE06-4C52-8403-1EF8AA785DEE}"/>
              </a:ext>
            </a:extLst>
          </p:cNvPr>
          <p:cNvSpPr/>
          <p:nvPr/>
        </p:nvSpPr>
        <p:spPr>
          <a:xfrm>
            <a:off x="35251851" y="145939"/>
            <a:ext cx="7237604" cy="2645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45DB43-6064-F24E-9E05-B4E769016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1975" y="1994346"/>
            <a:ext cx="4241872" cy="97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F9301EE-C159-4941-9A40-A7A41B73C2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58000" y="3056090"/>
            <a:ext cx="7067938" cy="853486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D8B03FC-3FEE-9D4B-9ABF-7012F826262B}"/>
              </a:ext>
            </a:extLst>
          </p:cNvPr>
          <p:cNvSpPr txBox="1"/>
          <p:nvPr/>
        </p:nvSpPr>
        <p:spPr>
          <a:xfrm>
            <a:off x="-2396" y="4278826"/>
            <a:ext cx="6612202" cy="7478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/>
                <a:ea typeface="ＭＳ Ｐゴシック"/>
                <a:cs typeface="Arial"/>
              </a:rPr>
              <a:t>Many attribution methods are highly sensitive to changes in their common hyperparameters.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/>
                <a:ea typeface="ＭＳ Ｐゴシック"/>
                <a:cs typeface="Arial"/>
              </a:rPr>
              <a:t>This sensitivity also translates into variation in accuracy scores.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/>
                <a:ea typeface="ＭＳ Ｐゴシック"/>
                <a:cs typeface="Arial"/>
              </a:rPr>
              <a:t>Compared to regular classifiers, explanations for </a:t>
            </a:r>
            <a:r>
              <a:rPr lang="en-US" sz="3200" i="1" dirty="0">
                <a:latin typeface="Arial"/>
                <a:ea typeface="ＭＳ Ｐゴシック"/>
                <a:cs typeface="Arial"/>
              </a:rPr>
              <a:t>robust </a:t>
            </a:r>
            <a:r>
              <a:rPr lang="en-US" sz="3200" dirty="0">
                <a:latin typeface="Arial"/>
                <a:ea typeface="ＭＳ Ｐゴシック"/>
                <a:cs typeface="Arial"/>
              </a:rPr>
              <a:t>classifiers are more invariant to input perturbations and more consistent when hyperparameter changes.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/>
                <a:ea typeface="ＭＳ Ｐゴシック"/>
                <a:cs typeface="Arial"/>
              </a:rPr>
              <a:t>Vanilla gradient images can exhibit clear visible outlines of objects in the input image.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Arial"/>
              <a:ea typeface="ＭＳ Ｐゴシック"/>
              <a:cs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2B4D45-D6DD-BF42-A99C-A051EA5E6FB9}"/>
              </a:ext>
            </a:extLst>
          </p:cNvPr>
          <p:cNvSpPr/>
          <p:nvPr/>
        </p:nvSpPr>
        <p:spPr>
          <a:xfrm>
            <a:off x="0" y="12045600"/>
            <a:ext cx="14173199" cy="8964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66A4EB-372C-BD49-9938-3EE0CB324A9A}"/>
              </a:ext>
            </a:extLst>
          </p:cNvPr>
          <p:cNvSpPr/>
          <p:nvPr/>
        </p:nvSpPr>
        <p:spPr>
          <a:xfrm>
            <a:off x="-1" y="12039600"/>
            <a:ext cx="3887382" cy="102359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</a:rPr>
              <a:t>Experiments</a:t>
            </a:r>
          </a:p>
        </p:txBody>
      </p:sp>
      <p:pic>
        <p:nvPicPr>
          <p:cNvPr id="39" name="Content Placeholder 15">
            <a:extLst>
              <a:ext uri="{FF2B5EF4-FFF2-40B4-BE49-F238E27FC236}">
                <a16:creationId xmlns:a16="http://schemas.microsoft.com/office/drawing/2014/main" id="{CD646FC2-114A-5849-A2CD-7BF4FD8BDA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8947331" y="12941300"/>
            <a:ext cx="5080000" cy="4432300"/>
          </a:xfrm>
          <a:solidFill>
            <a:schemeClr val="bg1"/>
          </a:solidFill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9170844-04DF-8449-A421-1F5FA772C698}"/>
              </a:ext>
            </a:extLst>
          </p:cNvPr>
          <p:cNvSpPr txBox="1"/>
          <p:nvPr/>
        </p:nvSpPr>
        <p:spPr>
          <a:xfrm>
            <a:off x="441625" y="17736426"/>
            <a:ext cx="13198198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lvl="1" indent="-457200" defTabSz="2033588">
              <a:buFont typeface="Arial" panose="020B0604020202020204" pitchFamily="34" charset="0"/>
              <a:buChar char="•"/>
            </a:pPr>
            <a:r>
              <a:rPr lang="en-US" sz="3200" dirty="0">
                <a:latin typeface="Arial"/>
                <a:ea typeface="ＭＳ Ｐゴシック"/>
                <a:cs typeface="Arial"/>
              </a:rPr>
              <a:t>The vanilla gradients of </a:t>
            </a:r>
            <a:r>
              <a:rPr lang="en-US" sz="3200" i="1" dirty="0">
                <a:latin typeface="Arial"/>
                <a:ea typeface="ＭＳ Ｐゴシック"/>
                <a:cs typeface="Arial"/>
              </a:rPr>
              <a:t>robust </a:t>
            </a:r>
            <a:r>
              <a:rPr lang="en-US" sz="3200" dirty="0">
                <a:latin typeface="Arial"/>
                <a:ea typeface="ＭＳ Ｐゴシック"/>
                <a:cs typeface="Arial"/>
              </a:rPr>
              <a:t>classifiers (</a:t>
            </a:r>
            <a:r>
              <a:rPr lang="en-US" sz="3200" dirty="0" err="1">
                <a:latin typeface="Arial"/>
                <a:ea typeface="ＭＳ Ｐゴシック"/>
                <a:cs typeface="Arial"/>
              </a:rPr>
              <a:t>GoogLeNet</a:t>
            </a:r>
            <a:r>
              <a:rPr lang="en-US" sz="3200" dirty="0">
                <a:latin typeface="Arial"/>
                <a:ea typeface="ＭＳ Ｐゴシック"/>
                <a:cs typeface="Arial"/>
              </a:rPr>
              <a:t>-R, ResNet-R) consistently exhibit visible object outlines, which is in stark contrast to the notoriously noisy gradient saliency maps of regular classifiers (</a:t>
            </a:r>
            <a:r>
              <a:rPr lang="en-US" sz="3200" dirty="0" err="1">
                <a:latin typeface="Arial"/>
                <a:ea typeface="ＭＳ Ｐゴシック"/>
                <a:cs typeface="Arial"/>
              </a:rPr>
              <a:t>GoogLeNet</a:t>
            </a:r>
            <a:r>
              <a:rPr lang="en-US" sz="3200" dirty="0">
                <a:latin typeface="Arial"/>
                <a:ea typeface="ＭＳ Ｐゴシック"/>
                <a:cs typeface="Arial"/>
              </a:rPr>
              <a:t>, ResNet).</a:t>
            </a:r>
          </a:p>
          <a:p>
            <a:pPr marL="457200" lvl="1" indent="-457200" defTabSz="2033588" eaLnBrk="1" hangingPunct="1">
              <a:buFont typeface="Arial" panose="020B0604020202020204" pitchFamily="34" charset="0"/>
              <a:buChar char="•"/>
            </a:pPr>
            <a:r>
              <a:rPr lang="en-US" sz="3200" dirty="0">
                <a:latin typeface="Arial"/>
                <a:ea typeface="ＭＳ Ｐゴシック"/>
                <a:cs typeface="Arial"/>
              </a:rPr>
              <a:t>The gradient explanations of robust classifiers are significantly more invariant to a large amount of random noise added to the input image.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ACA535-F728-CA41-8C34-3C50AD1B6ED7}"/>
              </a:ext>
            </a:extLst>
          </p:cNvPr>
          <p:cNvSpPr/>
          <p:nvPr/>
        </p:nvSpPr>
        <p:spPr>
          <a:xfrm>
            <a:off x="14223053" y="3021217"/>
            <a:ext cx="14504348" cy="650996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8D774D-BCE7-B940-8DA0-3949FF299B7B}"/>
              </a:ext>
            </a:extLst>
          </p:cNvPr>
          <p:cNvSpPr/>
          <p:nvPr/>
        </p:nvSpPr>
        <p:spPr>
          <a:xfrm>
            <a:off x="28745999" y="3018168"/>
            <a:ext cx="14184000" cy="9756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B5935-11AB-B842-A1CA-BF69CD9C2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51200" y="3100280"/>
            <a:ext cx="14400000" cy="2538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307CA-996B-C540-9839-45768077EE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33758" y="5638800"/>
            <a:ext cx="5193493" cy="389238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257F732-C30E-A847-832C-AAE4AF02D312}"/>
              </a:ext>
            </a:extLst>
          </p:cNvPr>
          <p:cNvGrpSpPr/>
          <p:nvPr/>
        </p:nvGrpSpPr>
        <p:grpSpPr>
          <a:xfrm>
            <a:off x="14223600" y="9531186"/>
            <a:ext cx="14504348" cy="6127474"/>
            <a:chOff x="14223600" y="9691586"/>
            <a:chExt cx="14504348" cy="612747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92DF763-E714-C145-9CF3-12BD2B84A24C}"/>
                </a:ext>
              </a:extLst>
            </p:cNvPr>
            <p:cNvSpPr/>
            <p:nvPr/>
          </p:nvSpPr>
          <p:spPr>
            <a:xfrm>
              <a:off x="14223600" y="9691586"/>
              <a:ext cx="14504348" cy="6127474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31B21DE-E9FC-9747-B725-81E165BBF718}"/>
                </a:ext>
              </a:extLst>
            </p:cNvPr>
            <p:cNvSpPr txBox="1"/>
            <p:nvPr/>
          </p:nvSpPr>
          <p:spPr>
            <a:xfrm>
              <a:off x="14405934" y="14562909"/>
              <a:ext cx="7295826" cy="10772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200" dirty="0">
                  <a:latin typeface="Arial"/>
                  <a:ea typeface="ＭＳ Ｐゴシック"/>
                  <a:cs typeface="Arial"/>
                </a:rPr>
                <a:t>Sliding-Patch (SP) heatmaps are, by design, sensitive to patch sizes.</a:t>
              </a:r>
              <a:endParaRPr lang="en-US" dirty="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CAF66DB-4CEF-9F4E-87BA-1CDC54FD475F}"/>
              </a:ext>
            </a:extLst>
          </p:cNvPr>
          <p:cNvSpPr/>
          <p:nvPr/>
        </p:nvSpPr>
        <p:spPr>
          <a:xfrm>
            <a:off x="14223600" y="15621000"/>
            <a:ext cx="14504400" cy="5400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9D3994-67B3-AE45-8906-EC3AB1754C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117"/>
          <a:stretch/>
        </p:blipFill>
        <p:spPr>
          <a:xfrm>
            <a:off x="14676043" y="15774431"/>
            <a:ext cx="5761053" cy="36565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35B41C-7CA8-9249-85D0-69E951D4519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52" t="1511"/>
          <a:stretch/>
        </p:blipFill>
        <p:spPr>
          <a:xfrm>
            <a:off x="20991850" y="15689883"/>
            <a:ext cx="6897350" cy="389134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126DACB-5073-0349-88B9-48AE90F99508}"/>
              </a:ext>
            </a:extLst>
          </p:cNvPr>
          <p:cNvGrpSpPr/>
          <p:nvPr/>
        </p:nvGrpSpPr>
        <p:grpSpPr>
          <a:xfrm>
            <a:off x="28800000" y="3707674"/>
            <a:ext cx="14024400" cy="4711543"/>
            <a:chOff x="28800000" y="3095593"/>
            <a:chExt cx="14024400" cy="471154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A514DE5-BFAB-E849-9A3F-3B4B1C1BCA73}"/>
                </a:ext>
              </a:extLst>
            </p:cNvPr>
            <p:cNvGrpSpPr/>
            <p:nvPr/>
          </p:nvGrpSpPr>
          <p:grpSpPr>
            <a:xfrm>
              <a:off x="28800000" y="3095593"/>
              <a:ext cx="5003800" cy="4711543"/>
              <a:chOff x="28800000" y="3095593"/>
              <a:chExt cx="5003800" cy="471154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21C679F-321E-2B46-AA6B-E1DA929018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800000" y="3095593"/>
                <a:ext cx="5003800" cy="43180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3554A8-03CB-9B43-ADAA-07779745EB9E}"/>
                  </a:ext>
                </a:extLst>
              </p:cNvPr>
              <p:cNvSpPr txBox="1"/>
              <p:nvPr/>
            </p:nvSpPr>
            <p:spPr>
              <a:xfrm>
                <a:off x="30910770" y="7468582"/>
                <a:ext cx="78225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SSIM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E02DD92-0E37-A24E-BDE7-B3EFF003732B}"/>
                </a:ext>
              </a:extLst>
            </p:cNvPr>
            <p:cNvGrpSpPr/>
            <p:nvPr/>
          </p:nvGrpSpPr>
          <p:grpSpPr>
            <a:xfrm>
              <a:off x="33738552" y="3374993"/>
              <a:ext cx="4742448" cy="4394528"/>
              <a:chOff x="33738552" y="3374993"/>
              <a:chExt cx="4742448" cy="439452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B11A1EC-E8D3-1344-A5F8-8D22BF774A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8250"/>
              <a:stretch/>
            </p:blipFill>
            <p:spPr>
              <a:xfrm>
                <a:off x="33738552" y="3374993"/>
                <a:ext cx="4742448" cy="4038600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021D053-3211-884E-AB6B-429CE0D1FB01}"/>
                  </a:ext>
                </a:extLst>
              </p:cNvPr>
              <p:cNvSpPr txBox="1"/>
              <p:nvPr/>
            </p:nvSpPr>
            <p:spPr>
              <a:xfrm>
                <a:off x="34509501" y="7430967"/>
                <a:ext cx="29656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Localization Error (WSL)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275EEAF-7FE8-264A-A0B2-17620350EA7A}"/>
                </a:ext>
              </a:extLst>
            </p:cNvPr>
            <p:cNvGrpSpPr/>
            <p:nvPr/>
          </p:nvGrpSpPr>
          <p:grpSpPr>
            <a:xfrm>
              <a:off x="38252400" y="3374993"/>
              <a:ext cx="4572000" cy="4380062"/>
              <a:chOff x="38252400" y="3374993"/>
              <a:chExt cx="4572000" cy="438006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A370B5E-64BE-5249-996F-CAD0415FCD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8250" r="3298"/>
              <a:stretch/>
            </p:blipFill>
            <p:spPr>
              <a:xfrm>
                <a:off x="38252400" y="3374993"/>
                <a:ext cx="4572000" cy="4038600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336FFFA-DFBE-2540-954A-DB9BFEB91AF0}"/>
                  </a:ext>
                </a:extLst>
              </p:cNvPr>
              <p:cNvSpPr txBox="1"/>
              <p:nvPr/>
            </p:nvSpPr>
            <p:spPr>
              <a:xfrm>
                <a:off x="39585900" y="7416501"/>
                <a:ext cx="19050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Deletion</a:t>
                </a:r>
              </a:p>
            </p:txBody>
          </p: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F16D5EA4-E95B-B04F-8FE3-711F0A48F9B2}"/>
              </a:ext>
            </a:extLst>
          </p:cNvPr>
          <p:cNvSpPr/>
          <p:nvPr/>
        </p:nvSpPr>
        <p:spPr>
          <a:xfrm>
            <a:off x="28745999" y="12791542"/>
            <a:ext cx="14184000" cy="82091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36" name="Group 14335">
            <a:extLst>
              <a:ext uri="{FF2B5EF4-FFF2-40B4-BE49-F238E27FC236}">
                <a16:creationId xmlns:a16="http://schemas.microsoft.com/office/drawing/2014/main" id="{0A3FFE26-BFF1-E044-AC7E-0D35846D6FDA}"/>
              </a:ext>
            </a:extLst>
          </p:cNvPr>
          <p:cNvGrpSpPr/>
          <p:nvPr/>
        </p:nvGrpSpPr>
        <p:grpSpPr>
          <a:xfrm>
            <a:off x="28803600" y="13068693"/>
            <a:ext cx="13730304" cy="3466707"/>
            <a:chOff x="28803600" y="12341047"/>
            <a:chExt cx="13730304" cy="346670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A53D9AE-380C-8348-905F-87A72506C393}"/>
                </a:ext>
              </a:extLst>
            </p:cNvPr>
            <p:cNvGrpSpPr/>
            <p:nvPr/>
          </p:nvGrpSpPr>
          <p:grpSpPr>
            <a:xfrm>
              <a:off x="28803600" y="12341047"/>
              <a:ext cx="13730304" cy="3203753"/>
              <a:chOff x="28803600" y="12341047"/>
              <a:chExt cx="13730304" cy="3203753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2544742-4124-4A40-8E0F-5B14E6142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803600" y="12353692"/>
                <a:ext cx="5526323" cy="3191108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E2E0944-A11D-5C4A-83C2-1EE6B00012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28148" r="1482"/>
              <a:stretch/>
            </p:blipFill>
            <p:spPr>
              <a:xfrm>
                <a:off x="34458241" y="12353692"/>
                <a:ext cx="4022759" cy="319110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79CD4453-EDA7-3E42-93DD-9A0CFDCA76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28580" r="1050"/>
              <a:stretch/>
            </p:blipFill>
            <p:spPr>
              <a:xfrm>
                <a:off x="38511146" y="12341047"/>
                <a:ext cx="4022758" cy="3191108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4136CBD-8935-1C48-A0D7-9A9FB11DAD92}"/>
                </a:ext>
              </a:extLst>
            </p:cNvPr>
            <p:cNvGrpSpPr/>
            <p:nvPr/>
          </p:nvGrpSpPr>
          <p:grpSpPr>
            <a:xfrm>
              <a:off x="31301899" y="15468600"/>
              <a:ext cx="10460995" cy="339154"/>
              <a:chOff x="31301899" y="15468600"/>
              <a:chExt cx="10460995" cy="339154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A71F3E7-28AF-D94B-BBA5-5E57A4993E1C}"/>
                  </a:ext>
                </a:extLst>
              </p:cNvPr>
              <p:cNvSpPr txBox="1"/>
              <p:nvPr/>
            </p:nvSpPr>
            <p:spPr>
              <a:xfrm>
                <a:off x="31301899" y="15468600"/>
                <a:ext cx="25410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Localization Error (WSL)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0B0C139-FE7F-DA48-BAA3-6E915BBE1864}"/>
                  </a:ext>
                </a:extLst>
              </p:cNvPr>
              <p:cNvSpPr txBox="1"/>
              <p:nvPr/>
            </p:nvSpPr>
            <p:spPr>
              <a:xfrm>
                <a:off x="35199105" y="15468600"/>
                <a:ext cx="25410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Deletion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10F0218-7EA6-D942-8600-2FCF4E1F33E6}"/>
                  </a:ext>
                </a:extLst>
              </p:cNvPr>
              <p:cNvSpPr txBox="1"/>
              <p:nvPr/>
            </p:nvSpPr>
            <p:spPr>
              <a:xfrm>
                <a:off x="39221864" y="15469200"/>
                <a:ext cx="25410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Insertion</a:t>
                </a:r>
              </a:p>
            </p:txBody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B8D10052-FE9F-8C46-AB8D-04C1543F93D9}"/>
              </a:ext>
            </a:extLst>
          </p:cNvPr>
          <p:cNvSpPr/>
          <p:nvPr/>
        </p:nvSpPr>
        <p:spPr>
          <a:xfrm>
            <a:off x="34458241" y="2998298"/>
            <a:ext cx="8489809" cy="8893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spc="300">
                <a:solidFill>
                  <a:schemeClr val="bg1"/>
                </a:solidFill>
              </a:rPr>
              <a:t>Sensitivity of Accuracy Scores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86B3CC5-21A8-794A-BAF0-A6170D81022A}"/>
              </a:ext>
            </a:extLst>
          </p:cNvPr>
          <p:cNvSpPr/>
          <p:nvPr/>
        </p:nvSpPr>
        <p:spPr>
          <a:xfrm>
            <a:off x="14223053" y="9526939"/>
            <a:ext cx="9102855" cy="91545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</a:rPr>
              <a:t>Sensitivity of Attribution Maps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20907E-EC55-154A-8B22-775BAC1019EB}"/>
              </a:ext>
            </a:extLst>
          </p:cNvPr>
          <p:cNvGrpSpPr/>
          <p:nvPr/>
        </p:nvGrpSpPr>
        <p:grpSpPr>
          <a:xfrm>
            <a:off x="588618" y="13716001"/>
            <a:ext cx="7793382" cy="2995199"/>
            <a:chOff x="283813" y="13716001"/>
            <a:chExt cx="7793382" cy="2995199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E316FD5-062D-9249-8EF4-F946DCB79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283813" y="13716001"/>
              <a:ext cx="7793382" cy="1502159"/>
            </a:xfrm>
            <a:prstGeom prst="rect">
              <a:avLst/>
            </a:prstGeom>
          </p:spPr>
        </p:pic>
        <p:pic>
          <p:nvPicPr>
            <p:cNvPr id="6" name="Picture 5" descr="A close up of a womans face&#10;&#10;Description automatically generated">
              <a:extLst>
                <a:ext uri="{FF2B5EF4-FFF2-40B4-BE49-F238E27FC236}">
                  <a16:creationId xmlns:a16="http://schemas.microsoft.com/office/drawing/2014/main" id="{FDAAE708-E544-8F4D-B671-D99B6560C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84400" y="15210000"/>
              <a:ext cx="7788402" cy="15012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F901CB-863A-C041-BA52-8945D567E28D}"/>
              </a:ext>
            </a:extLst>
          </p:cNvPr>
          <p:cNvGrpSpPr/>
          <p:nvPr/>
        </p:nvGrpSpPr>
        <p:grpSpPr>
          <a:xfrm>
            <a:off x="194101" y="13944601"/>
            <a:ext cx="430887" cy="2438400"/>
            <a:chOff x="194101" y="13944601"/>
            <a:chExt cx="430887" cy="243840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79CFF8-6172-DF44-B102-868590F1EBC0}"/>
                </a:ext>
              </a:extLst>
            </p:cNvPr>
            <p:cNvSpPr txBox="1"/>
            <p:nvPr/>
          </p:nvSpPr>
          <p:spPr>
            <a:xfrm rot="16200000">
              <a:off x="-51656" y="15706356"/>
              <a:ext cx="9224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Noisy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5731D03-1B08-C44F-B00B-26E00BDE5587}"/>
                </a:ext>
              </a:extLst>
            </p:cNvPr>
            <p:cNvSpPr txBox="1"/>
            <p:nvPr/>
          </p:nvSpPr>
          <p:spPr>
            <a:xfrm rot="16200000">
              <a:off x="-51656" y="14190358"/>
              <a:ext cx="9224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Clean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1E97501-499D-5444-8E3B-805A1EB1CE99}"/>
              </a:ext>
            </a:extLst>
          </p:cNvPr>
          <p:cNvSpPr txBox="1"/>
          <p:nvPr/>
        </p:nvSpPr>
        <p:spPr>
          <a:xfrm>
            <a:off x="590401" y="16762759"/>
            <a:ext cx="14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SSIM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72C23E0-2F7B-6F43-B22A-3274A03A66CA}"/>
              </a:ext>
            </a:extLst>
          </p:cNvPr>
          <p:cNvSpPr txBox="1"/>
          <p:nvPr/>
        </p:nvSpPr>
        <p:spPr>
          <a:xfrm>
            <a:off x="2114400" y="16761600"/>
            <a:ext cx="14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0.2163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69C3393-2B25-F744-BF88-0107A4DE0E7D}"/>
              </a:ext>
            </a:extLst>
          </p:cNvPr>
          <p:cNvSpPr txBox="1"/>
          <p:nvPr/>
        </p:nvSpPr>
        <p:spPr>
          <a:xfrm>
            <a:off x="3562200" y="16761600"/>
            <a:ext cx="14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0.7372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DA8B1E7-640F-3E4A-BEBB-CDC350629069}"/>
              </a:ext>
            </a:extLst>
          </p:cNvPr>
          <p:cNvSpPr txBox="1"/>
          <p:nvPr/>
        </p:nvSpPr>
        <p:spPr>
          <a:xfrm>
            <a:off x="5086200" y="16761600"/>
            <a:ext cx="14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0.4740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AE3CA8-1E1E-494E-82D8-BA24A81F9577}"/>
              </a:ext>
            </a:extLst>
          </p:cNvPr>
          <p:cNvSpPr txBox="1"/>
          <p:nvPr/>
        </p:nvSpPr>
        <p:spPr>
          <a:xfrm>
            <a:off x="6610200" y="16761600"/>
            <a:ext cx="14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0.8067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4A724EC-F44E-3543-B1DB-FE08B08E2218}"/>
              </a:ext>
            </a:extLst>
          </p:cNvPr>
          <p:cNvSpPr txBox="1"/>
          <p:nvPr/>
        </p:nvSpPr>
        <p:spPr>
          <a:xfrm>
            <a:off x="590400" y="13259959"/>
            <a:ext cx="146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Input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15216D5-5D51-D74C-A624-CCACD81B40AE}"/>
              </a:ext>
            </a:extLst>
          </p:cNvPr>
          <p:cNvSpPr txBox="1"/>
          <p:nvPr/>
        </p:nvSpPr>
        <p:spPr>
          <a:xfrm>
            <a:off x="2115599" y="13258800"/>
            <a:ext cx="1467000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dirty="0" err="1">
                <a:latin typeface="Arial"/>
                <a:ea typeface="ＭＳ Ｐゴシック"/>
                <a:cs typeface="Arial"/>
              </a:rPr>
              <a:t>GoogLeNet</a:t>
            </a:r>
            <a:endParaRPr lang="en-US" sz="1900" dirty="0" err="1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6019A04-DC87-E749-8477-DBB9FAD1E3B4}"/>
              </a:ext>
            </a:extLst>
          </p:cNvPr>
          <p:cNvSpPr txBox="1"/>
          <p:nvPr/>
        </p:nvSpPr>
        <p:spPr>
          <a:xfrm>
            <a:off x="3536073" y="13258800"/>
            <a:ext cx="1911137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dirty="0" err="1">
                <a:latin typeface="Arial"/>
                <a:ea typeface="ＭＳ Ｐゴシック"/>
                <a:cs typeface="Arial"/>
              </a:rPr>
              <a:t>GoogLeNet</a:t>
            </a:r>
            <a:r>
              <a:rPr lang="en-US" sz="1900" dirty="0">
                <a:latin typeface="Arial"/>
                <a:ea typeface="ＭＳ Ｐゴシック"/>
                <a:cs typeface="Arial"/>
              </a:rPr>
              <a:t>-R</a:t>
            </a:r>
            <a:endParaRPr lang="en-US" sz="1900">
              <a:cs typeface="Arial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8A590A9-3F95-BB4A-A907-E6A6103212F8}"/>
              </a:ext>
            </a:extLst>
          </p:cNvPr>
          <p:cNvSpPr txBox="1"/>
          <p:nvPr/>
        </p:nvSpPr>
        <p:spPr>
          <a:xfrm>
            <a:off x="5242953" y="13206549"/>
            <a:ext cx="1467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latin typeface="Arial"/>
                <a:ea typeface="ＭＳ Ｐゴシック"/>
                <a:cs typeface="Arial"/>
              </a:rPr>
              <a:t>ResNet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3FE2EBB-8894-7C47-B1E1-D1051918EA83}"/>
              </a:ext>
            </a:extLst>
          </p:cNvPr>
          <p:cNvSpPr txBox="1"/>
          <p:nvPr/>
        </p:nvSpPr>
        <p:spPr>
          <a:xfrm>
            <a:off x="6610199" y="13206549"/>
            <a:ext cx="146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err="1"/>
              <a:t>ResNet</a:t>
            </a:r>
            <a:r>
              <a:rPr lang="en-US" sz="2200"/>
              <a:t>-R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A9CE40-69EA-8249-8599-8EE06F5DA5A3}"/>
              </a:ext>
            </a:extLst>
          </p:cNvPr>
          <p:cNvGrpSpPr/>
          <p:nvPr/>
        </p:nvGrpSpPr>
        <p:grpSpPr>
          <a:xfrm>
            <a:off x="4314825" y="184256"/>
            <a:ext cx="38519059" cy="2924484"/>
            <a:chOff x="3581400" y="184256"/>
            <a:chExt cx="38519059" cy="2924484"/>
          </a:xfrm>
        </p:grpSpPr>
        <p:sp>
          <p:nvSpPr>
            <p:cNvPr id="14" name="Title 13"/>
            <p:cNvSpPr txBox="1">
              <a:spLocks/>
            </p:cNvSpPr>
            <p:nvPr/>
          </p:nvSpPr>
          <p:spPr bwMode="auto">
            <a:xfrm>
              <a:off x="3581400" y="762000"/>
              <a:ext cx="34470975" cy="2346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294846" tIns="147423" rIns="294846" bIns="147423" numCol="1" anchor="ctr" anchorCtr="0" compatLnSpc="1">
              <a:prstTxWarp prst="textNoShape">
                <a:avLst/>
              </a:prstTxWarp>
              <a:noAutofit/>
            </a:bodyPr>
            <a:lstStyle>
              <a:lvl1pPr algn="ctr" defTabSz="1471613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1"/>
                  </a:solidFill>
                  <a:latin typeface="Arial"/>
                  <a:ea typeface="ＭＳ Ｐゴシック" charset="-128"/>
                  <a:cs typeface="Arial"/>
                </a:defRPr>
              </a:lvl1pPr>
              <a:lvl2pPr algn="ctr" defTabSz="1471613" rtl="0" eaLnBrk="0" fontAlgn="base" hangingPunct="0">
                <a:spcBef>
                  <a:spcPct val="0"/>
                </a:spcBef>
                <a:spcAft>
                  <a:spcPct val="0"/>
                </a:spcAft>
                <a:defRPr sz="141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2pPr>
              <a:lvl3pPr algn="ctr" defTabSz="1471613" rtl="0" eaLnBrk="0" fontAlgn="base" hangingPunct="0">
                <a:spcBef>
                  <a:spcPct val="0"/>
                </a:spcBef>
                <a:spcAft>
                  <a:spcPct val="0"/>
                </a:spcAft>
                <a:defRPr sz="141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3pPr>
              <a:lvl4pPr algn="ctr" defTabSz="1471613" rtl="0" eaLnBrk="0" fontAlgn="base" hangingPunct="0">
                <a:spcBef>
                  <a:spcPct val="0"/>
                </a:spcBef>
                <a:spcAft>
                  <a:spcPct val="0"/>
                </a:spcAft>
                <a:defRPr sz="141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4pPr>
              <a:lvl5pPr algn="ctr" defTabSz="1471613" rtl="0" eaLnBrk="0" fontAlgn="base" hangingPunct="0">
                <a:spcBef>
                  <a:spcPct val="0"/>
                </a:spcBef>
                <a:spcAft>
                  <a:spcPct val="0"/>
                </a:spcAft>
                <a:defRPr sz="141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5pPr>
              <a:lvl6pPr marL="373903" algn="ctr" defTabSz="1473542" rtl="0" fontAlgn="base">
                <a:spcBef>
                  <a:spcPct val="0"/>
                </a:spcBef>
                <a:spcAft>
                  <a:spcPct val="0"/>
                </a:spcAft>
                <a:defRPr sz="141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6pPr>
              <a:lvl7pPr marL="747805" algn="ctr" defTabSz="1473542" rtl="0" fontAlgn="base">
                <a:spcBef>
                  <a:spcPct val="0"/>
                </a:spcBef>
                <a:spcAft>
                  <a:spcPct val="0"/>
                </a:spcAft>
                <a:defRPr sz="141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7pPr>
              <a:lvl8pPr marL="1121708" algn="ctr" defTabSz="1473542" rtl="0" fontAlgn="base">
                <a:spcBef>
                  <a:spcPct val="0"/>
                </a:spcBef>
                <a:spcAft>
                  <a:spcPct val="0"/>
                </a:spcAft>
                <a:defRPr sz="141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8pPr>
              <a:lvl9pPr marL="1495611" algn="ctr" defTabSz="1473542" rtl="0" fontAlgn="base">
                <a:spcBef>
                  <a:spcPct val="0"/>
                </a:spcBef>
                <a:spcAft>
                  <a:spcPct val="0"/>
                </a:spcAft>
                <a:defRPr sz="14100">
                  <a:solidFill>
                    <a:schemeClr val="tx1"/>
                  </a:solidFill>
                  <a:latin typeface="Calibri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400"/>
                </a:spcAft>
              </a:pPr>
              <a:r>
                <a:rPr lang="en-US" sz="4000" dirty="0">
                  <a:ea typeface="ＭＳ Ｐゴシック"/>
                </a:rPr>
                <a:t>Naman Bansal* (Auburn U), Chirag Agarwal* (U Illinois at Chicago), Anh Nguyen* (Auburn U)</a:t>
              </a:r>
            </a:p>
            <a:p>
              <a:r>
                <a:rPr lang="en-US" sz="4000" dirty="0">
                  <a:ea typeface="ＭＳ Ｐゴシック"/>
                </a:rPr>
                <a:t>         * </a:t>
              </a:r>
              <a:r>
                <a:rPr lang="en-US" sz="3600" dirty="0">
                  <a:ea typeface="ＭＳ Ｐゴシック"/>
                </a:rPr>
                <a:t>Equal contribution.      Code and paper: </a:t>
              </a:r>
              <a:r>
                <a:rPr lang="en-US" sz="3600" dirty="0">
                  <a:ea typeface="ＭＳ Ｐゴシック"/>
                  <a:hlinkClick r:id="rId18"/>
                </a:rPr>
                <a:t>http://anhnguyen.me/project/sam</a:t>
              </a:r>
              <a:endParaRPr lang="en-US" sz="3600" b="1">
                <a:solidFill>
                  <a:schemeClr val="tx2"/>
                </a:solidFill>
                <a:uFill>
                  <a:solidFill>
                    <a:srgbClr val="033B60"/>
                  </a:solidFill>
                </a:uFill>
                <a:ea typeface="ＭＳ Ｐゴシック"/>
              </a:endParaRPr>
            </a:p>
          </p:txBody>
        </p:sp>
        <p:pic>
          <p:nvPicPr>
            <p:cNvPr id="32" name="Picture 31" descr="A close up of a logo&#10;&#10;Description automatically generated">
              <a:extLst>
                <a:ext uri="{FF2B5EF4-FFF2-40B4-BE49-F238E27FC236}">
                  <a16:creationId xmlns:a16="http://schemas.microsoft.com/office/drawing/2014/main" id="{30F8D1D4-7995-F848-962B-2FC66936D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0496164" y="184256"/>
              <a:ext cx="1604295" cy="1647173"/>
            </a:xfrm>
            <a:prstGeom prst="rect">
              <a:avLst/>
            </a:prstGeom>
          </p:spPr>
        </p:pic>
      </p:grpSp>
      <p:pic>
        <p:nvPicPr>
          <p:cNvPr id="11" name="Picture 10" descr="A close up of a sign&#10;&#10;Description generated with very high confidenc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0841" y="152400"/>
            <a:ext cx="2978583" cy="26418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29D56E-135C-F24C-A3E0-060D4510CFA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94086" y="222144"/>
            <a:ext cx="2579360" cy="2574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C91964-B378-4764-B229-8221FA3D3E78}"/>
              </a:ext>
            </a:extLst>
          </p:cNvPr>
          <p:cNvSpPr txBox="1"/>
          <p:nvPr/>
        </p:nvSpPr>
        <p:spPr>
          <a:xfrm>
            <a:off x="14233027" y="5786703"/>
            <a:ext cx="9188782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latin typeface="Arial"/>
                <a:ea typeface="ＭＳ Ｐゴシック"/>
                <a:cs typeface="Arial"/>
              </a:rPr>
              <a:t>Smoothing / denoising explanations may mislead our interpretation of explanations.</a:t>
            </a:r>
            <a:endParaRPr lang="en-US" dirty="0">
              <a:latin typeface="Arial"/>
              <a:ea typeface="ＭＳ Ｐゴシック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rial"/>
                <a:ea typeface="ＭＳ Ｐゴシック"/>
                <a:cs typeface="Arial"/>
              </a:rPr>
              <a:t>E.g. </a:t>
            </a:r>
            <a:r>
              <a:rPr lang="en-US" sz="3200" dirty="0" err="1">
                <a:latin typeface="Arial"/>
                <a:ea typeface="ＭＳ Ｐゴシック"/>
                <a:cs typeface="Arial"/>
              </a:rPr>
              <a:t>SmoothGrad</a:t>
            </a:r>
            <a:r>
              <a:rPr lang="en-US" sz="3200" dirty="0">
                <a:latin typeface="Arial"/>
                <a:ea typeface="ＭＳ Ｐゴシック"/>
                <a:cs typeface="Arial"/>
              </a:rPr>
              <a:t> (SG) heatmaps of a ResNet become increasingly similar to the gradient of a completely different network (ResNet-R) as we increase the smoothing hyperparameter. </a:t>
            </a:r>
            <a:endParaRPr lang="en-US" dirty="0">
              <a:cs typeface="Arial" charset="0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rial"/>
                <a:ea typeface="ＭＳ Ｐゴシック"/>
                <a:cs typeface="Arial"/>
              </a:rPr>
              <a:t>On average, SSIM similarity increases ~1.4×. </a:t>
            </a:r>
            <a:endParaRPr lang="en-US" dirty="0">
              <a:cs typeface="Arial" charset="0"/>
            </a:endParaRPr>
          </a:p>
          <a:p>
            <a:endParaRPr lang="en-US" sz="3200"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1F286B-3F68-4DBE-A1FB-AAC6CBF1FA53}"/>
              </a:ext>
            </a:extLst>
          </p:cNvPr>
          <p:cNvSpPr txBox="1"/>
          <p:nvPr/>
        </p:nvSpPr>
        <p:spPr>
          <a:xfrm>
            <a:off x="14295419" y="19413347"/>
            <a:ext cx="14428146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latin typeface="Arial"/>
                <a:ea typeface="ＭＳ Ｐゴシック"/>
                <a:cs typeface="Arial"/>
              </a:rPr>
              <a:t>Meaningful Perturbation (MP) heatmaps for ResNet vary dramatically. In contrast, MP heatmaps for robust models (ResNet-R) are ~1.4× more consistent under SSIM metric and converge faster (10 steps vs. 300 default). </a:t>
            </a:r>
            <a:endParaRPr lang="en-US" sz="3200" dirty="0">
              <a:ea typeface="ＭＳ Ｐゴシック"/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FE88A4-A985-4AEB-88B9-76488310B42F}"/>
              </a:ext>
            </a:extLst>
          </p:cNvPr>
          <p:cNvSpPr txBox="1"/>
          <p:nvPr/>
        </p:nvSpPr>
        <p:spPr>
          <a:xfrm>
            <a:off x="28733529" y="8364910"/>
            <a:ext cx="14203975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latin typeface="Arial"/>
                <a:ea typeface="ＭＳ Ｐゴシック"/>
                <a:cs typeface="Arial"/>
              </a:rPr>
              <a:t>Variation in heatmaps (SSIM) also translates into the </a:t>
            </a:r>
            <a:r>
              <a:rPr lang="en-US" sz="3200" b="1" dirty="0">
                <a:latin typeface="Arial"/>
                <a:ea typeface="ＭＳ Ｐゴシック"/>
                <a:cs typeface="Arial"/>
              </a:rPr>
              <a:t>variation in the accuracy scores</a:t>
            </a:r>
            <a:r>
              <a:rPr lang="en-US" sz="3200" dirty="0">
                <a:latin typeface="Arial"/>
                <a:ea typeface="ＭＳ Ｐゴシック"/>
                <a:cs typeface="Arial"/>
              </a:rPr>
              <a:t> (WSL and Deletion).</a:t>
            </a:r>
            <a:endParaRPr lang="en-US" dirty="0">
              <a:cs typeface="Arial" charset="0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rial"/>
                <a:ea typeface="ＭＳ Ｐゴシック"/>
                <a:cs typeface="Arial"/>
              </a:rPr>
              <a:t>WSL scores are highly sensitive with average </a:t>
            </a:r>
            <a:r>
              <a:rPr lang="en-US" sz="3200" dirty="0" err="1">
                <a:latin typeface="Arial"/>
                <a:ea typeface="ＭＳ Ｐゴシック"/>
                <a:cs typeface="Arial"/>
              </a:rPr>
              <a:t>stds</a:t>
            </a:r>
            <a:r>
              <a:rPr lang="en-US" sz="3200" dirty="0">
                <a:latin typeface="Arial"/>
                <a:ea typeface="ＭＳ Ｐゴシック"/>
                <a:cs typeface="Arial"/>
              </a:rPr>
              <a:t> being ~0.51× and ~0.31× of the mean accuracy scores for both regular and robust models.</a:t>
            </a:r>
            <a:endParaRPr lang="en-US" dirty="0">
              <a:cs typeface="Arial" charset="0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rial"/>
                <a:ea typeface="ＭＳ Ｐゴシック"/>
                <a:cs typeface="Arial"/>
              </a:rPr>
              <a:t>Across all four tested hyperparameters, the correctness of explanations for robust models is on average 2.4× less variable than regular models</a:t>
            </a:r>
            <a:endParaRPr lang="en-US" dirty="0">
              <a:cs typeface="Arial" charset="0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rial"/>
                <a:ea typeface="ＭＳ Ｐゴシック"/>
                <a:cs typeface="Arial"/>
              </a:rPr>
              <a:t>Even a small pixel-wise variation in explanation (~1 mean SSIM for SP-S) may lead to large variation in accuracy scores (</a:t>
            </a:r>
            <a:r>
              <a:rPr lang="en-US" sz="3200" dirty="0" err="1">
                <a:latin typeface="Arial"/>
                <a:ea typeface="ＭＳ Ｐゴシック"/>
                <a:cs typeface="Arial"/>
              </a:rPr>
              <a:t>stds</a:t>
            </a:r>
            <a:r>
              <a:rPr lang="en-US" sz="3200" dirty="0">
                <a:latin typeface="Arial"/>
                <a:ea typeface="ＭＳ Ｐゴシック"/>
                <a:cs typeface="Arial"/>
              </a:rPr>
              <a:t> are ~10% of mean statistics in SP-S)</a:t>
            </a:r>
            <a:endParaRPr lang="en-US" dirty="0">
              <a:cs typeface="Arial" charset="0"/>
            </a:endParaRPr>
          </a:p>
          <a:p>
            <a:endParaRPr lang="en-US" sz="3200">
              <a:cs typeface="Arial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4112C0-416C-48DF-802A-5E8836DCF78B}"/>
              </a:ext>
            </a:extLst>
          </p:cNvPr>
          <p:cNvSpPr txBox="1"/>
          <p:nvPr/>
        </p:nvSpPr>
        <p:spPr>
          <a:xfrm>
            <a:off x="28791425" y="16483153"/>
            <a:ext cx="14203975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latin typeface="Arial"/>
                <a:ea typeface="ＭＳ Ｐゴシック"/>
                <a:cs typeface="Arial"/>
              </a:rPr>
              <a:t>Some hyperparameters leads to higher variation in explanation accuracy scores as opposed to others.</a:t>
            </a:r>
            <a:endParaRPr lang="en-US" dirty="0">
              <a:latin typeface="Arial"/>
              <a:ea typeface="ＭＳ Ｐゴシック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rial"/>
                <a:ea typeface="ＭＳ Ｐゴシック"/>
                <a:cs typeface="Arial"/>
              </a:rPr>
              <a:t>In LIME, the variation in the number of super-pixels leads to higher sensitivity as compared to the random seed (130.5× higher std).</a:t>
            </a:r>
            <a:endParaRPr lang="en-US" dirty="0">
              <a:cs typeface="Arial" charset="0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rial"/>
                <a:ea typeface="ＭＳ Ｐゴシック"/>
                <a:cs typeface="Arial"/>
              </a:rPr>
              <a:t>In MP, the std of Insertion scores is 74× and 16.6× higher for variation in number of iteration and blur radius respectively as compared to changing the random seed. </a:t>
            </a:r>
            <a:endParaRPr lang="en-US" dirty="0">
              <a:cs typeface="Arial" charset="0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rial"/>
                <a:ea typeface="ＭＳ Ｐゴシック"/>
                <a:cs typeface="Arial"/>
              </a:rPr>
              <a:t>Changing the random seed in LIME vs MP (two different methods) interestingly causes a similar variation in all three-accuracy metrics.</a:t>
            </a:r>
            <a:endParaRPr lang="en-US" dirty="0">
              <a:cs typeface="Arial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644FE1-B119-447A-A25D-D348FC9306F8}"/>
              </a:ext>
            </a:extLst>
          </p:cNvPr>
          <p:cNvSpPr txBox="1"/>
          <p:nvPr/>
        </p:nvSpPr>
        <p:spPr>
          <a:xfrm>
            <a:off x="7916092" y="11567161"/>
            <a:ext cx="572153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latin typeface="Arial"/>
                <a:ea typeface="ＭＳ Ｐゴシック"/>
                <a:cs typeface="Arial"/>
              </a:rPr>
              <a:t>classifier: </a:t>
            </a:r>
            <a:r>
              <a:rPr lang="en-US" sz="3000" b="1" dirty="0">
                <a:latin typeface="Arial"/>
                <a:ea typeface="ＭＳ Ｐゴシック"/>
                <a:cs typeface="Arial"/>
              </a:rPr>
              <a:t>matchstick </a:t>
            </a:r>
            <a:r>
              <a:rPr lang="en-US" sz="3000" dirty="0">
                <a:latin typeface="Arial"/>
                <a:ea typeface="ＭＳ Ｐゴシック"/>
                <a:cs typeface="Arial"/>
              </a:rPr>
              <a:t>0.535</a:t>
            </a:r>
            <a:endParaRPr lang="en-US" sz="3000">
              <a:cs typeface="Arial"/>
            </a:endParaRPr>
          </a:p>
        </p:txBody>
      </p:sp>
      <p:pic>
        <p:nvPicPr>
          <p:cNvPr id="45" name="Picture 53" descr="A picture containing game&#10;&#10;Description generated with very high confidence">
            <a:extLst>
              <a:ext uri="{FF2B5EF4-FFF2-40B4-BE49-F238E27FC236}">
                <a16:creationId xmlns:a16="http://schemas.microsoft.com/office/drawing/2014/main" id="{263B81BE-BC95-4234-9C93-5A069E943D3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316891" y="10555203"/>
            <a:ext cx="7367451" cy="3813525"/>
          </a:xfrm>
          <a:prstGeom prst="rect">
            <a:avLst/>
          </a:prstGeom>
        </p:spPr>
      </p:pic>
      <p:pic>
        <p:nvPicPr>
          <p:cNvPr id="55" name="Picture 55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CE0D6FDE-7CA1-48A6-88CF-25130769499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88846" y="10489519"/>
            <a:ext cx="6844937" cy="438903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C92D710-0076-4C7E-83AA-9B03717A4D4A}"/>
              </a:ext>
            </a:extLst>
          </p:cNvPr>
          <p:cNvSpPr txBox="1"/>
          <p:nvPr/>
        </p:nvSpPr>
        <p:spPr>
          <a:xfrm>
            <a:off x="21324894" y="14999047"/>
            <a:ext cx="740032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latin typeface="Arial"/>
                <a:ea typeface="ＭＳ Ｐゴシック"/>
                <a:cs typeface="Arial"/>
              </a:rPr>
              <a:t>SG heatmaps for ResNet-R are more robust.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6642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</Words>
  <Application>Microsoft Office PowerPoint</Application>
  <PresentationFormat>Custom</PresentationFormat>
  <Paragraphs>45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SAM: The Sensitivity of Attribution Methods to Hyperparameters</vt:lpstr>
    </vt:vector>
  </TitlesOfParts>
  <Company>Univ. of Colorado at Colorado Springs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creator>Terry Boult</dc:creator>
  <cp:lastModifiedBy>Naman Bansal</cp:lastModifiedBy>
  <cp:revision>257</cp:revision>
  <cp:lastPrinted>2015-05-31T16:07:16Z</cp:lastPrinted>
  <dcterms:created xsi:type="dcterms:W3CDTF">2014-05-29T01:41:03Z</dcterms:created>
  <dcterms:modified xsi:type="dcterms:W3CDTF">2020-05-08T21:40:14Z</dcterms:modified>
</cp:coreProperties>
</file>